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658"/>
  </p:normalViewPr>
  <p:slideViewPr>
    <p:cSldViewPr snapToGrid="0">
      <p:cViewPr varScale="1">
        <p:scale>
          <a:sx n="98" d="100"/>
          <a:sy n="98" d="100"/>
        </p:scale>
        <p:origin x="21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0BFA-FFE8-559F-98E4-E541D6013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794B3-A167-55E4-26C3-51F4C6077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434A5-DE84-E793-944D-EDE3B0F7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06818-28FA-9F4E-BC74-EDD6A85D9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A8406-E3FC-056C-25D7-6054CA064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4AEDE0-D2F2-403A-5867-D9F291DEA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6000"/>
          </a:blip>
          <a:srcRect/>
          <a:stretch/>
        </p:blipFill>
        <p:spPr>
          <a:xfrm>
            <a:off x="9910119" y="5380636"/>
            <a:ext cx="2119183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0CBED-A01A-ED73-1BFD-9D1B98ED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220E25-EDC4-980F-99D9-084F63F02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A1B14-F11C-EE7D-372C-4401C52D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D1929-2153-2EA1-77AF-2F1BB2AD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A7EE9-7ACF-A0F2-43DE-5424437FA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5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5BB5B-F933-7936-615A-DB1F8024F9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602684-7015-0F66-5251-0340EAAB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7B2E9-31E9-3FBD-3306-C8E1EDD88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A39AD-5A23-3D96-48AF-6390891B1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DBE85-B825-488D-2226-833ACF1C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8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35BC-EFFD-8C2E-6A83-6CA83138F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7CD4E-2AD9-3EB7-4703-27ED70385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0B6D9-0F22-8877-0FBC-7D4EBDC7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F7397-77C1-B7DA-5276-26A67E996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7860F-2217-93B6-3CB3-7B4EDD21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2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A8BD9-AD78-374F-7B24-ED2ED6B23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2810C-8D1B-D266-739A-0CEC6D8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A4BCC-D6CF-0D94-E39B-1BA55D60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C35EF-79B9-00F9-F3B8-DCB8F4BC6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B9B37-8D75-75F0-8A81-C9DCBBF0F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6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81F3-A433-E872-1DC7-6EF86963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14549-C400-1FBA-87B7-00CAD0F43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6D870-F91A-566F-F202-D997DB154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ADE7B0-5A51-1F73-F6E5-FC9F87EB3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4ACEB-8A13-E20F-5B89-E1B3B8730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77F68-67A2-224D-7373-E9307775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5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E254-3F09-6886-054C-8E415D0A2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24766-906F-0516-027C-5AE618C2C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E96B4-420B-4EEF-BCDF-AEE1A94A8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0018C-484D-55D2-B836-43E089E26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43B078-DD08-B3D8-EBA9-588375A557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C1C327-92F5-AD51-46AD-C34081F80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CB2F73-970B-0125-D5AF-85183E1C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C8AA9-EC91-1D0F-3827-848831E6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D4A4-76EC-D147-CC46-8EF12A81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F4C4CD-1220-8E28-D938-57FB4AE9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54D05-27FC-A702-F84E-6996A98C1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D7725-A7E1-C403-8C26-7C1254FB7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2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493E4-80BF-9807-BDAE-93E8449B7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7CA17A-757D-F53D-CCFB-C1014DDA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74167-1AEA-517C-935D-A82A37B1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7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5C1F3-4A4A-301A-A02E-EA688BB9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8AC16-264D-6A2D-015A-6A13C12F7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85E127-CDEA-357A-456D-45F623D6D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8D8D-8221-F3FB-1CAA-538715DD4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EBD8D-156B-D996-CB05-4A2EDD4D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C41DC-DDED-BA0A-151F-746AEDD8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0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8BAF7-61C1-1AA1-C901-54D69274D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5264B-DB4C-62C5-0266-8ACA4E79B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3ADDD-CF54-4323-7397-CB8292E04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E7C16-91EE-CFCF-A060-26015F83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F7412-6199-25E2-72BA-7FB804AC8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CA919-F076-76B7-C264-582DDAFC0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5EDAD-96C8-8B3B-9A13-CDEB8BF6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CE80C-DC17-35E7-79E8-3E4C29B17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4C7FF-73F7-5CB9-37FE-B42CACF09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4C4624-0F29-C04F-A3CA-9CC946E8AC0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DD117-DBFA-442A-3EC6-6C5EADC8DB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83774-328F-5C7F-01D3-938DE5A24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AB4F17-73D7-EB4A-A1BD-E24979EED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3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D3A995-6573-226F-4CA3-C04525D1C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Stewardship?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7906EC-582C-C6F4-765A-0879A0574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+mj-lt"/>
              </a:rPr>
              <a:t>Stewardship is:</a:t>
            </a:r>
          </a:p>
          <a:p>
            <a:pPr marL="514350" indent="-514350">
              <a:spcBef>
                <a:spcPts val="1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/>
              <a:t>Raising Community Awareness</a:t>
            </a:r>
            <a:r>
              <a:rPr lang="en-US" sz="2400" dirty="0"/>
              <a:t>: increasing a community's knowledge of an issue. In most cases the goal of raising community awareness is inspiring others to take action to address that issue.</a:t>
            </a:r>
          </a:p>
          <a:p>
            <a:pPr marL="514350" indent="-514350">
              <a:spcBef>
                <a:spcPts val="1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/>
              <a:t>Participating in Stewardship Science</a:t>
            </a:r>
            <a:r>
              <a:rPr lang="en-US" sz="2400" dirty="0"/>
              <a:t>: collecting and reporting monitoring data in an ecosystem that can be used to inform management of the natural resource.</a:t>
            </a:r>
          </a:p>
          <a:p>
            <a:pPr marL="514350" indent="-514350">
              <a:spcBef>
                <a:spcPts val="1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/>
              <a:t>Taking Civic Action</a:t>
            </a:r>
            <a:r>
              <a:rPr lang="en-US" sz="2400" dirty="0"/>
              <a:t>: doing something that can improve environmental outcomes for many people or organizations at once.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B344AB-8E6A-A2EC-EC52-0055E8B22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6000"/>
          </a:blip>
          <a:srcRect/>
          <a:stretch/>
        </p:blipFill>
        <p:spPr>
          <a:xfrm>
            <a:off x="10123714" y="5509770"/>
            <a:ext cx="1905588" cy="115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620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ISG-SavingOurSturgeon" id="{113979FF-DC3B-BB4A-8EA5-8451B9D88971}" vid="{594A8E93-7F3B-3B4F-A437-7DC641998C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83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What Is Stewardship?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Congdon</dc:creator>
  <cp:lastModifiedBy>Sarah Congdon</cp:lastModifiedBy>
  <cp:revision>3</cp:revision>
  <dcterms:created xsi:type="dcterms:W3CDTF">2025-10-10T19:44:45Z</dcterms:created>
  <dcterms:modified xsi:type="dcterms:W3CDTF">2025-10-13T17:10:05Z</dcterms:modified>
</cp:coreProperties>
</file>