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58"/>
  </p:normalViewPr>
  <p:slideViewPr>
    <p:cSldViewPr snapToGrid="0">
      <p:cViewPr varScale="1">
        <p:scale>
          <a:sx n="120" d="100"/>
          <a:sy n="120" d="100"/>
        </p:scale>
        <p:origin x="5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E0BFA-FFE8-559F-98E4-E541D6013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794B3-A167-55E4-26C3-51F4C6077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434A5-DE84-E793-944D-EDE3B0F7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4624-0F29-C04F-A3CA-9CC946E8AC05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06818-28FA-9F4E-BC74-EDD6A85D9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8406-E3FC-056C-25D7-6054CA064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4F17-73D7-EB4A-A1BD-E24979EED08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C61A60-69C7-CE4B-B40D-6E42E96B4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6000"/>
          </a:blip>
          <a:srcRect/>
          <a:stretch/>
        </p:blipFill>
        <p:spPr>
          <a:xfrm>
            <a:off x="9910119" y="5380636"/>
            <a:ext cx="2119183" cy="128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0CBED-A01A-ED73-1BFD-9D1B98ED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220E25-EDC4-980F-99D9-084F63F02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A1B14-F11C-EE7D-372C-4401C52D8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4624-0F29-C04F-A3CA-9CC946E8AC05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D1929-2153-2EA1-77AF-2F1BB2AD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A7EE9-7ACF-A0F2-43DE-5424437FA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4F17-73D7-EB4A-A1BD-E24979EED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5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B5BB5B-F933-7936-615A-DB1F8024F9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02684-7015-0F66-5251-0340EAABD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7B2E9-31E9-3FBD-3306-C8E1EDD8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4624-0F29-C04F-A3CA-9CC946E8AC05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A39AD-5A23-3D96-48AF-6390891B1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DBE85-B825-488D-2226-833ACF1C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4F17-73D7-EB4A-A1BD-E24979EED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8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D35BC-EFFD-8C2E-6A83-6CA83138F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7CD4E-2AD9-3EB7-4703-27ED70385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0B6D9-0F22-8877-0FBC-7D4EBDC7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4624-0F29-C04F-A3CA-9CC946E8AC05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F7397-77C1-B7DA-5276-26A67E99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7860F-2217-93B6-3CB3-7B4EDD21B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4F17-73D7-EB4A-A1BD-E24979EED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2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A8BD9-AD78-374F-7B24-ED2ED6B23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2810C-8D1B-D266-739A-0CEC6D867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A4BCC-D6CF-0D94-E39B-1BA55D60D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4624-0F29-C04F-A3CA-9CC946E8AC05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C35EF-79B9-00F9-F3B8-DCB8F4BC6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B9B37-8D75-75F0-8A81-C9DCBBF0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4F17-73D7-EB4A-A1BD-E24979EED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6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81F3-A433-E872-1DC7-6EF869634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14549-C400-1FBA-87B7-00CAD0F43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6D870-F91A-566F-F202-D997DB154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DE7B0-5A51-1F73-F6E5-FC9F87EB3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4624-0F29-C04F-A3CA-9CC946E8AC05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4ACEB-8A13-E20F-5B89-E1B3B8730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77F68-67A2-224D-7373-E9307775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4F17-73D7-EB4A-A1BD-E24979EED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5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4E254-3F09-6886-054C-8E415D0A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24766-906F-0516-027C-5AE618C2C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E96B4-420B-4EEF-BCDF-AEE1A94A8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0018C-484D-55D2-B836-43E089E26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43B078-DD08-B3D8-EBA9-588375A55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1C327-92F5-AD51-46AD-C34081F80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4624-0F29-C04F-A3CA-9CC946E8AC05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CB2F73-970B-0125-D5AF-85183E1C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2C8AA9-EC91-1D0F-3827-848831E6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4F17-73D7-EB4A-A1BD-E24979EED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7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9D4A4-76EC-D147-CC46-8EF12A818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F4C4CD-1220-8E28-D938-57FB4AE9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4624-0F29-C04F-A3CA-9CC946E8AC05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54D05-27FC-A702-F84E-6996A98C1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D7725-A7E1-C403-8C26-7C1254FB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4F17-73D7-EB4A-A1BD-E24979EED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2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7493E4-80BF-9807-BDAE-93E8449B7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4624-0F29-C04F-A3CA-9CC946E8AC05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7CA17A-757D-F53D-CCFB-C1014DDAB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74167-1AEA-517C-935D-A82A37B1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4F17-73D7-EB4A-A1BD-E24979EED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7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5C1F3-4A4A-301A-A02E-EA688BB9C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8AC16-264D-6A2D-015A-6A13C12F7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5E127-CDEA-357A-456D-45F623D6D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48D8D-8221-F3FB-1CAA-538715DD4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4624-0F29-C04F-A3CA-9CC946E8AC05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EBD8D-156B-D996-CB05-4A2EDD4D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C41DC-DDED-BA0A-151F-746AEDD8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4F17-73D7-EB4A-A1BD-E24979EED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0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8BAF7-61C1-1AA1-C901-54D69274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15264B-DB4C-62C5-0266-8ACA4E79B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D3ADDD-CF54-4323-7397-CB8292E04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FE7C16-91EE-CFCF-A060-26015F832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4624-0F29-C04F-A3CA-9CC946E8AC05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F7412-6199-25E2-72BA-7FB804AC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CA919-F076-76B7-C264-582DDAFC0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4F17-73D7-EB4A-A1BD-E24979EED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4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5EDAD-96C8-8B3B-9A13-CDEB8BF6A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CE80C-DC17-35E7-79E8-3E4C29B17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4C7FF-73F7-5CB9-37FE-B42CACF09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4C4624-0F29-C04F-A3CA-9CC946E8AC05}" type="datetimeFigureOut">
              <a:rPr lang="en-US" smtClean="0"/>
              <a:t>10/21/25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DD117-DBFA-442A-3EC6-6C5EADC8D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83774-328F-5C7F-01D3-938DE5A24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AB4F17-73D7-EB4A-A1BD-E24979EED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3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23341-DC7C-15D9-2F45-4775714FF3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Decoy Images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281A2-66DB-DADC-6E2D-08D9ABCA2D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20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38650-E08B-3217-8202-00BCE899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Spearfishing decoy by John Snow</a:t>
            </a:r>
          </a:p>
        </p:txBody>
      </p:sp>
      <p:pic>
        <p:nvPicPr>
          <p:cNvPr id="5" name="Content Placeholder 4" descr="Two fish-shaped decoys, one green with stripes and one white with orange fins and red markings, displayed on a dark surface">
            <a:extLst>
              <a:ext uri="{FF2B5EF4-FFF2-40B4-BE49-F238E27FC236}">
                <a16:creationId xmlns:a16="http://schemas.microsoft.com/office/drawing/2014/main" id="{89A9C9F2-E6EA-A78B-39C7-E99F05B989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7558" y="1825625"/>
            <a:ext cx="4536883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6EF2D1-7DF2-5892-0763-4AE510A98491}"/>
              </a:ext>
            </a:extLst>
          </p:cNvPr>
          <p:cNvSpPr txBox="1"/>
          <p:nvPr/>
        </p:nvSpPr>
        <p:spPr>
          <a:xfrm>
            <a:off x="2742100" y="6308209"/>
            <a:ext cx="6707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Wisconsin Historical Museum Object #1996.118.106A-B </a:t>
            </a:r>
          </a:p>
        </p:txBody>
      </p:sp>
    </p:spTree>
    <p:extLst>
      <p:ext uri="{BB962C8B-B14F-4D97-AF65-F5344CB8AC3E}">
        <p14:creationId xmlns:p14="http://schemas.microsoft.com/office/powerpoint/2010/main" val="279491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3AC3C-061E-E124-378C-C6792F2F7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0291C-2B85-BCF4-84DF-0136BC190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Longnose Gar decoy by Don Ecker</a:t>
            </a:r>
          </a:p>
        </p:txBody>
      </p:sp>
      <p:pic>
        <p:nvPicPr>
          <p:cNvPr id="8" name="Content Placeholder 7" descr="Yellow wooden Longnose gar fish decoy with blue and red spots, three brown fins, and a long snout, displayed on a light wooden table and background">
            <a:extLst>
              <a:ext uri="{FF2B5EF4-FFF2-40B4-BE49-F238E27FC236}">
                <a16:creationId xmlns:a16="http://schemas.microsoft.com/office/drawing/2014/main" id="{5652A540-1DCF-B833-D061-E7EF71B47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320" t="16884" r="1986" b="12568"/>
          <a:stretch>
            <a:fillRect/>
          </a:stretch>
        </p:blipFill>
        <p:spPr>
          <a:xfrm>
            <a:off x="568743" y="1690688"/>
            <a:ext cx="11054514" cy="4784182"/>
          </a:xfrm>
        </p:spPr>
      </p:pic>
    </p:spTree>
    <p:extLst>
      <p:ext uri="{BB962C8B-B14F-4D97-AF65-F5344CB8AC3E}">
        <p14:creationId xmlns:p14="http://schemas.microsoft.com/office/powerpoint/2010/main" val="323592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2182D-E728-A133-425D-DF75CB667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C469D-7553-41AA-4268-330B3A32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Lake sturgeon decoy by George Schmidt </a:t>
            </a:r>
          </a:p>
        </p:txBody>
      </p:sp>
      <p:pic>
        <p:nvPicPr>
          <p:cNvPr id="6" name="Content Placeholder 5" descr="Wooden lake sturgeon fish decoy with yellow and black body, red gill markings, and fins displayed on a wooden surface against a light gray wall">
            <a:extLst>
              <a:ext uri="{FF2B5EF4-FFF2-40B4-BE49-F238E27FC236}">
                <a16:creationId xmlns:a16="http://schemas.microsoft.com/office/drawing/2014/main" id="{BCB4A61E-BD4E-A5AF-F34F-3A0D26EAE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4495" b="20982"/>
          <a:stretch>
            <a:fillRect/>
          </a:stretch>
        </p:blipFill>
        <p:spPr>
          <a:xfrm>
            <a:off x="535958" y="1853514"/>
            <a:ext cx="11120083" cy="4547285"/>
          </a:xfrm>
        </p:spPr>
      </p:pic>
    </p:spTree>
    <p:extLst>
      <p:ext uri="{BB962C8B-B14F-4D97-AF65-F5344CB8AC3E}">
        <p14:creationId xmlns:p14="http://schemas.microsoft.com/office/powerpoint/2010/main" val="3357634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66A25-18F2-10E9-6B0E-63DAF9C90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14D5C-5BB0-D7EF-9A58-6676EE6C2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Shovelnose sturgeon decoy </a:t>
            </a:r>
            <a:br>
              <a:rPr lang="en-US" dirty="0"/>
            </a:br>
            <a:r>
              <a:rPr lang="en-US" dirty="0"/>
              <a:t>by George Schmidt</a:t>
            </a:r>
          </a:p>
        </p:txBody>
      </p:sp>
      <p:pic>
        <p:nvPicPr>
          <p:cNvPr id="6" name="Content Placeholder 5" descr="Wooden decoy of a long-snouted Shovelnose sturgeon fish with yellow spots and dark tail, displayed on a stand in front of a stone wall">
            <a:extLst>
              <a:ext uri="{FF2B5EF4-FFF2-40B4-BE49-F238E27FC236}">
                <a16:creationId xmlns:a16="http://schemas.microsoft.com/office/drawing/2014/main" id="{D72F0760-46D7-B36E-49BA-C2217EB26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64" t="37589" b="12481"/>
          <a:stretch>
            <a:fillRect/>
          </a:stretch>
        </p:blipFill>
        <p:spPr>
          <a:xfrm>
            <a:off x="535958" y="2125362"/>
            <a:ext cx="11120083" cy="4226011"/>
          </a:xfrm>
        </p:spPr>
      </p:pic>
    </p:spTree>
    <p:extLst>
      <p:ext uri="{BB962C8B-B14F-4D97-AF65-F5344CB8AC3E}">
        <p14:creationId xmlns:p14="http://schemas.microsoft.com/office/powerpoint/2010/main" val="1733908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SG-SavingOurSturgeon" id="{113979FF-DC3B-BB4A-8EA5-8451B9D88971}" vid="{594A8E93-7F3B-3B4F-A437-7DC641998C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34</Words>
  <Application>Microsoft Macintosh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Office Theme</vt:lpstr>
      <vt:lpstr>Decoy Images</vt:lpstr>
      <vt:lpstr>Spearfishing decoy by John Snow</vt:lpstr>
      <vt:lpstr>Longnose Gar decoy by Don Ecker</vt:lpstr>
      <vt:lpstr>Lake sturgeon decoy by George Schmidt </vt:lpstr>
      <vt:lpstr>Shovelnose sturgeon decoy  by George Schmidt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Congdon</dc:creator>
  <cp:lastModifiedBy>Sarah Congdon</cp:lastModifiedBy>
  <cp:revision>2</cp:revision>
  <dcterms:created xsi:type="dcterms:W3CDTF">2025-10-13T13:50:56Z</dcterms:created>
  <dcterms:modified xsi:type="dcterms:W3CDTF">2025-10-21T19:42:07Z</dcterms:modified>
</cp:coreProperties>
</file>