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8" r:id="rId2"/>
    <p:sldMasterId id="2147483688" r:id="rId3"/>
    <p:sldMasterId id="2147483689" r:id="rId4"/>
  </p:sldMasterIdLst>
  <p:notesMasterIdLst>
    <p:notesMasterId r:id="rId17"/>
  </p:notesMasterIdLst>
  <p:sldIdLst>
    <p:sldId id="258" r:id="rId5"/>
    <p:sldId id="264" r:id="rId6"/>
    <p:sldId id="265" r:id="rId7"/>
    <p:sldId id="266" r:id="rId8"/>
    <p:sldId id="267" r:id="rId9"/>
    <p:sldId id="268" r:id="rId10"/>
    <p:sldId id="269" r:id="rId11"/>
    <p:sldId id="271" r:id="rId12"/>
    <p:sldId id="272" r:id="rId13"/>
    <p:sldId id="273" r:id="rId14"/>
    <p:sldId id="274"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QF609h6iU6yoxfCk8r4Sf00qW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4"/>
  </p:normalViewPr>
  <p:slideViewPr>
    <p:cSldViewPr snapToGrid="0">
      <p:cViewPr varScale="1">
        <p:scale>
          <a:sx n="121" d="100"/>
          <a:sy n="121" d="100"/>
        </p:scale>
        <p:origin x="156" y="102"/>
      </p:cViewPr>
      <p:guideLst>
        <p:guide pos="3840"/>
        <p:guide orient="horz" pos="216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slideMaster" Target="slideMasters/slideMaster3.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30735" y="310834"/>
            <a:ext cx="6203974" cy="45878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200" b="1"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230735" y="769621"/>
            <a:ext cx="6203974" cy="24586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05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517732" y="1256766"/>
            <a:ext cx="5822535" cy="3275176"/>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517731" y="4658922"/>
            <a:ext cx="5822535" cy="302999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sldNum" idx="12"/>
          </p:nvPr>
        </p:nvSpPr>
        <p:spPr>
          <a:xfrm>
            <a:off x="3154405" y="8554649"/>
            <a:ext cx="549185" cy="356873"/>
          </a:xfrm>
          <a:prstGeom prst="rect">
            <a:avLst/>
          </a:prstGeom>
          <a:noFill/>
          <a:ln>
            <a:noFill/>
          </a:ln>
        </p:spPr>
        <p:txBody>
          <a:bodyPr spcFirstLastPara="1" wrap="square" lIns="0" tIns="0" rIns="0" bIns="0" anchor="b" anchorCtr="0">
            <a:noAutofit/>
          </a:bodyPr>
          <a:lstStyle/>
          <a:p>
            <a:pPr marL="0" marR="0" lvl="0" indent="0" algn="ctr" rtl="0">
              <a:spcBef>
                <a:spcPts val="0"/>
              </a:spcBef>
              <a:spcAft>
                <a:spcPts val="0"/>
              </a:spcAft>
              <a:buNone/>
            </a:pPr>
            <a:fld id="{00000000-1234-1234-1234-123412341234}" type="slidenum">
              <a:rPr lang="en-US" sz="900" b="0" i="0" u="none" strike="noStrike" cap="none">
                <a:solidFill>
                  <a:schemeClr val="dk1"/>
                </a:solidFill>
                <a:latin typeface="Calibri"/>
                <a:ea typeface="Calibri"/>
                <a:cs typeface="Calibri"/>
                <a:sym typeface="Calibri"/>
              </a:rPr>
              <a:t>‹#›</a:t>
            </a:fld>
            <a:endParaRPr sz="900" b="0" i="0" u="none" strike="noStrike" cap="none">
              <a:solidFill>
                <a:schemeClr val="dk1"/>
              </a:solidFill>
              <a:latin typeface="Calibri"/>
              <a:ea typeface="Calibri"/>
              <a:cs typeface="Calibri"/>
              <a:sym typeface="Calibri"/>
            </a:endParaRPr>
          </a:p>
        </p:txBody>
      </p:sp>
      <p:pic>
        <p:nvPicPr>
          <p:cNvPr id="8" name="Google Shape;8;n"/>
          <p:cNvPicPr preferRelativeResize="0"/>
          <p:nvPr/>
        </p:nvPicPr>
        <p:blipFill rotWithShape="1">
          <a:blip r:embed="rId2">
            <a:alphaModFix/>
          </a:blip>
          <a:srcRect/>
          <a:stretch/>
        </p:blipFill>
        <p:spPr>
          <a:xfrm>
            <a:off x="4783069" y="8273026"/>
            <a:ext cx="1728826" cy="414919"/>
          </a:xfrm>
          <a:prstGeom prst="rect">
            <a:avLst/>
          </a:prstGeom>
          <a:noFill/>
          <a:ln>
            <a:noFill/>
          </a:ln>
        </p:spPr>
      </p:pic>
      <p:sp>
        <p:nvSpPr>
          <p:cNvPr id="9" name="Google Shape;9;n"/>
          <p:cNvSpPr txBox="1"/>
          <p:nvPr/>
        </p:nvSpPr>
        <p:spPr>
          <a:xfrm>
            <a:off x="4842121" y="8709760"/>
            <a:ext cx="1669774" cy="184666"/>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200" b="0" i="0" u="none" strike="noStrike" cap="none">
                <a:solidFill>
                  <a:srgbClr val="00597F"/>
                </a:solidFill>
                <a:latin typeface="Calibri"/>
                <a:ea typeface="Calibri"/>
                <a:cs typeface="Calibri"/>
                <a:sym typeface="Calibri"/>
              </a:rPr>
              <a:t>seagrant.umaine.edu</a:t>
            </a:r>
            <a:endParaRPr sz="1200" b="0" i="0" u="none" strike="noStrike" cap="none">
              <a:solidFill>
                <a:srgbClr val="00597F"/>
              </a:solidFill>
              <a:latin typeface="Calibri"/>
              <a:ea typeface="Calibri"/>
              <a:cs typeface="Calibri"/>
              <a:sym typeface="Calibri"/>
            </a:endParaRPr>
          </a:p>
        </p:txBody>
      </p:sp>
      <p:sp>
        <p:nvSpPr>
          <p:cNvPr id="10" name="Google Shape;10;n"/>
          <p:cNvSpPr txBox="1">
            <a:spLocks noGrp="1"/>
          </p:cNvSpPr>
          <p:nvPr>
            <p:ph type="ftr" idx="11"/>
          </p:nvPr>
        </p:nvSpPr>
        <p:spPr>
          <a:xfrm>
            <a:off x="225444" y="8470785"/>
            <a:ext cx="2314725" cy="45878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notes"/>
          <p:cNvSpPr txBox="1">
            <a:spLocks noGrp="1"/>
          </p:cNvSpPr>
          <p:nvPr>
            <p:ph type="body" idx="1"/>
          </p:nvPr>
        </p:nvSpPr>
        <p:spPr>
          <a:xfrm>
            <a:off x="517731" y="4658922"/>
            <a:ext cx="5822535" cy="302999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37" name="Google Shape;437;p3:notes"/>
          <p:cNvSpPr>
            <a:spLocks noGrp="1" noRot="1" noChangeAspect="1"/>
          </p:cNvSpPr>
          <p:nvPr>
            <p:ph type="sldImg" idx="2"/>
          </p:nvPr>
        </p:nvSpPr>
        <p:spPr>
          <a:xfrm>
            <a:off x="517525" y="1257300"/>
            <a:ext cx="5822950" cy="3275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9:notes"/>
          <p:cNvSpPr>
            <a:spLocks noGrp="1" noRot="1" noChangeAspect="1"/>
          </p:cNvSpPr>
          <p:nvPr>
            <p:ph type="sldImg" idx="2"/>
          </p:nvPr>
        </p:nvSpPr>
        <p:spPr>
          <a:xfrm>
            <a:off x="517525" y="1257300"/>
            <a:ext cx="5822950" cy="3275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9:notes"/>
          <p:cNvSpPr txBox="1">
            <a:spLocks noGrp="1"/>
          </p:cNvSpPr>
          <p:nvPr>
            <p:ph type="body" idx="1"/>
          </p:nvPr>
        </p:nvSpPr>
        <p:spPr>
          <a:xfrm>
            <a:off x="517731" y="4658922"/>
            <a:ext cx="5822535" cy="302999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02" name="Google Shape;502;p9:notes"/>
          <p:cNvSpPr txBox="1">
            <a:spLocks noGrp="1"/>
          </p:cNvSpPr>
          <p:nvPr>
            <p:ph type="sldNum" idx="12"/>
          </p:nvPr>
        </p:nvSpPr>
        <p:spPr>
          <a:xfrm>
            <a:off x="3154405" y="8554649"/>
            <a:ext cx="549185" cy="356873"/>
          </a:xfrm>
          <a:prstGeom prst="rect">
            <a:avLst/>
          </a:prstGeom>
          <a:noFill/>
          <a:ln>
            <a:noFill/>
          </a:ln>
        </p:spPr>
        <p:txBody>
          <a:bodyPr spcFirstLastPara="1" wrap="square" lIns="0" tIns="0" rIns="0" bIns="0" anchor="b" anchorCtr="0">
            <a:noAutofit/>
          </a:bodyPr>
          <a:lstStyle/>
          <a:p>
            <a:pPr marL="0" lvl="0" indent="0" algn="ctr" rtl="0">
              <a:spcBef>
                <a:spcPts val="0"/>
              </a:spcBef>
              <a:spcAft>
                <a:spcPts val="0"/>
              </a:spcAft>
              <a:buNone/>
            </a:pPr>
            <a:fld id="{00000000-1234-1234-1234-123412341234}" type="slidenum">
              <a:rPr lang="en-US"/>
              <a:t>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version 3_Big Photo">
  <p:cSld name="Title Slide version 3_Big Photo">
    <p:spTree>
      <p:nvGrpSpPr>
        <p:cNvPr id="1" name="Shape 30"/>
        <p:cNvGrpSpPr/>
        <p:nvPr/>
      </p:nvGrpSpPr>
      <p:grpSpPr>
        <a:xfrm>
          <a:off x="0" y="0"/>
          <a:ext cx="0" cy="0"/>
          <a:chOff x="0" y="0"/>
          <a:chExt cx="0" cy="0"/>
        </a:xfrm>
      </p:grpSpPr>
      <p:sp>
        <p:nvSpPr>
          <p:cNvPr id="31" name="Google Shape;31;p25"/>
          <p:cNvSpPr>
            <a:spLocks noGrp="1"/>
          </p:cNvSpPr>
          <p:nvPr>
            <p:ph type="pic" idx="2"/>
          </p:nvPr>
        </p:nvSpPr>
        <p:spPr>
          <a:xfrm>
            <a:off x="0" y="0"/>
            <a:ext cx="12192000" cy="6857999"/>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25"/>
          <p:cNvSpPr txBox="1">
            <a:spLocks noGrp="1"/>
          </p:cNvSpPr>
          <p:nvPr>
            <p:ph type="subTitle" idx="1"/>
          </p:nvPr>
        </p:nvSpPr>
        <p:spPr>
          <a:xfrm>
            <a:off x="609600" y="2546717"/>
            <a:ext cx="7239000" cy="664797"/>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25"/>
          <p:cNvSpPr txBox="1">
            <a:spLocks noGrp="1"/>
          </p:cNvSpPr>
          <p:nvPr>
            <p:ph type="body" idx="3"/>
          </p:nvPr>
        </p:nvSpPr>
        <p:spPr>
          <a:xfrm>
            <a:off x="609600" y="3436162"/>
            <a:ext cx="7239000" cy="24622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5"/>
          <p:cNvSpPr txBox="1">
            <a:spLocks noGrp="1"/>
          </p:cNvSpPr>
          <p:nvPr>
            <p:ph type="ctrTitle"/>
          </p:nvPr>
        </p:nvSpPr>
        <p:spPr>
          <a:xfrm>
            <a:off x="609600" y="1638300"/>
            <a:ext cx="10972800" cy="6647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5" name="Google Shape;35;p25" descr="MSG tag line.eps"/>
          <p:cNvPicPr preferRelativeResize="0"/>
          <p:nvPr/>
        </p:nvPicPr>
        <p:blipFill rotWithShape="1">
          <a:blip r:embed="rId2">
            <a:alphaModFix/>
          </a:blip>
          <a:srcRect/>
          <a:stretch/>
        </p:blipFill>
        <p:spPr>
          <a:xfrm>
            <a:off x="8617528" y="6369205"/>
            <a:ext cx="2964872" cy="184026"/>
          </a:xfrm>
          <a:prstGeom prst="rect">
            <a:avLst/>
          </a:prstGeom>
          <a:noFill/>
          <a:ln>
            <a:noFill/>
          </a:ln>
        </p:spPr>
      </p:pic>
      <p:pic>
        <p:nvPicPr>
          <p:cNvPr id="36" name="Google Shape;36;p25" descr="noaa colorNoTypeWhiteOutline.eps"/>
          <p:cNvPicPr preferRelativeResize="0"/>
          <p:nvPr/>
        </p:nvPicPr>
        <p:blipFill rotWithShape="1">
          <a:blip r:embed="rId3">
            <a:alphaModFix/>
          </a:blip>
          <a:srcRect/>
          <a:stretch/>
        </p:blipFill>
        <p:spPr>
          <a:xfrm>
            <a:off x="2405772" y="6104942"/>
            <a:ext cx="376563" cy="376563"/>
          </a:xfrm>
          <a:prstGeom prst="rect">
            <a:avLst/>
          </a:prstGeom>
          <a:noFill/>
          <a:ln>
            <a:noFill/>
          </a:ln>
        </p:spPr>
      </p:pic>
      <p:pic>
        <p:nvPicPr>
          <p:cNvPr id="37" name="Google Shape;37;p25"/>
          <p:cNvPicPr preferRelativeResize="0"/>
          <p:nvPr/>
        </p:nvPicPr>
        <p:blipFill rotWithShape="1">
          <a:blip r:embed="rId4">
            <a:alphaModFix/>
          </a:blip>
          <a:srcRect/>
          <a:stretch/>
        </p:blipFill>
        <p:spPr>
          <a:xfrm>
            <a:off x="609600" y="6086868"/>
            <a:ext cx="1616597" cy="389933"/>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032">
          <p15:clr>
            <a:srgbClr val="FBAE40"/>
          </p15:clr>
        </p15:guide>
        <p15:guide id="2" pos="2592">
          <p15:clr>
            <a:srgbClr val="FBAE40"/>
          </p15:clr>
        </p15:guide>
        <p15:guide id="3" pos="2736">
          <p15:clr>
            <a:srgbClr val="FBAE40"/>
          </p15:clr>
        </p15:guide>
        <p15:guide id="4" pos="4944">
          <p15:clr>
            <a:srgbClr val="FBAE40"/>
          </p15:clr>
        </p15:guide>
        <p15:guide id="5" pos="5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photo">
  <p:cSld name="Big photo">
    <p:spTree>
      <p:nvGrpSpPr>
        <p:cNvPr id="1" name="Shape 74"/>
        <p:cNvGrpSpPr/>
        <p:nvPr/>
      </p:nvGrpSpPr>
      <p:grpSpPr>
        <a:xfrm>
          <a:off x="0" y="0"/>
          <a:ext cx="0" cy="0"/>
          <a:chOff x="0" y="0"/>
          <a:chExt cx="0" cy="0"/>
        </a:xfrm>
      </p:grpSpPr>
      <p:sp>
        <p:nvSpPr>
          <p:cNvPr id="75" name="Google Shape;75;p44"/>
          <p:cNvSpPr>
            <a:spLocks noGrp="1"/>
          </p:cNvSpPr>
          <p:nvPr>
            <p:ph type="pic" idx="2"/>
          </p:nvPr>
        </p:nvSpPr>
        <p:spPr>
          <a:xfrm>
            <a:off x="654756" y="733425"/>
            <a:ext cx="10916355" cy="4752975"/>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44"/>
          <p:cNvSpPr txBox="1">
            <a:spLocks noGrp="1"/>
          </p:cNvSpPr>
          <p:nvPr>
            <p:ph type="body" idx="1"/>
          </p:nvPr>
        </p:nvSpPr>
        <p:spPr>
          <a:xfrm>
            <a:off x="654050" y="5632450"/>
            <a:ext cx="6469063" cy="13849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000"/>
              </a:spcBef>
              <a:spcAft>
                <a:spcPts val="0"/>
              </a:spcAft>
              <a:buSzPts val="900"/>
              <a:buNone/>
              <a:defRPr sz="900">
                <a:solidFill>
                  <a:srgbClr val="FFFFF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4 pix, one text box">
  <p:cSld name="1_4 pix, one text box">
    <p:spTree>
      <p:nvGrpSpPr>
        <p:cNvPr id="1" name="Shape 77"/>
        <p:cNvGrpSpPr/>
        <p:nvPr/>
      </p:nvGrpSpPr>
      <p:grpSpPr>
        <a:xfrm>
          <a:off x="0" y="0"/>
          <a:ext cx="0" cy="0"/>
          <a:chOff x="0" y="0"/>
          <a:chExt cx="0" cy="0"/>
        </a:xfrm>
      </p:grpSpPr>
      <p:sp>
        <p:nvSpPr>
          <p:cNvPr id="78" name="Google Shape;78;p45"/>
          <p:cNvSpPr>
            <a:spLocks noGrp="1"/>
          </p:cNvSpPr>
          <p:nvPr>
            <p:ph type="pic" idx="2"/>
          </p:nvPr>
        </p:nvSpPr>
        <p:spPr>
          <a:xfrm>
            <a:off x="0" y="-1"/>
            <a:ext cx="2935111"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45"/>
          <p:cNvSpPr>
            <a:spLocks noGrp="1"/>
          </p:cNvSpPr>
          <p:nvPr>
            <p:ph type="pic" idx="3"/>
          </p:nvPr>
        </p:nvSpPr>
        <p:spPr>
          <a:xfrm>
            <a:off x="3085630" y="-1"/>
            <a:ext cx="2935111"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45"/>
          <p:cNvSpPr>
            <a:spLocks noGrp="1"/>
          </p:cNvSpPr>
          <p:nvPr>
            <p:ph type="pic" idx="4"/>
          </p:nvPr>
        </p:nvSpPr>
        <p:spPr>
          <a:xfrm>
            <a:off x="6171260" y="-1"/>
            <a:ext cx="2935111"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45"/>
          <p:cNvSpPr>
            <a:spLocks noGrp="1"/>
          </p:cNvSpPr>
          <p:nvPr>
            <p:ph type="pic" idx="5"/>
          </p:nvPr>
        </p:nvSpPr>
        <p:spPr>
          <a:xfrm>
            <a:off x="9256890" y="-1"/>
            <a:ext cx="2935111"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45"/>
          <p:cNvSpPr txBox="1">
            <a:spLocks noGrp="1"/>
          </p:cNvSpPr>
          <p:nvPr>
            <p:ph type="body" idx="1"/>
          </p:nvPr>
        </p:nvSpPr>
        <p:spPr>
          <a:xfrm>
            <a:off x="0" y="1771650"/>
            <a:ext cx="9875838" cy="846422"/>
          </a:xfrm>
          <a:prstGeom prst="rect">
            <a:avLst/>
          </a:prstGeom>
          <a:noFill/>
          <a:ln>
            <a:noFill/>
          </a:ln>
        </p:spPr>
        <p:txBody>
          <a:bodyPr spcFirstLastPara="1" wrap="square" lIns="45720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collage 1">
  <p:cSld name="Photo collage 1">
    <p:spTree>
      <p:nvGrpSpPr>
        <p:cNvPr id="1" name="Shape 83"/>
        <p:cNvGrpSpPr/>
        <p:nvPr/>
      </p:nvGrpSpPr>
      <p:grpSpPr>
        <a:xfrm>
          <a:off x="0" y="0"/>
          <a:ext cx="0" cy="0"/>
          <a:chOff x="0" y="0"/>
          <a:chExt cx="0" cy="0"/>
        </a:xfrm>
      </p:grpSpPr>
      <p:sp>
        <p:nvSpPr>
          <p:cNvPr id="84" name="Google Shape;84;p46"/>
          <p:cNvSpPr txBox="1">
            <a:spLocks noGrp="1"/>
          </p:cNvSpPr>
          <p:nvPr>
            <p:ph type="body" idx="1"/>
          </p:nvPr>
        </p:nvSpPr>
        <p:spPr>
          <a:xfrm>
            <a:off x="4392340" y="609513"/>
            <a:ext cx="1623540" cy="23701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6"/>
          <p:cNvSpPr txBox="1">
            <a:spLocks noGrp="1"/>
          </p:cNvSpPr>
          <p:nvPr>
            <p:ph type="body" idx="2"/>
          </p:nvPr>
        </p:nvSpPr>
        <p:spPr>
          <a:xfrm>
            <a:off x="6129731" y="609513"/>
            <a:ext cx="1623540" cy="23701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6"/>
          <p:cNvSpPr txBox="1">
            <a:spLocks noGrp="1"/>
          </p:cNvSpPr>
          <p:nvPr>
            <p:ph type="body" idx="3"/>
          </p:nvPr>
        </p:nvSpPr>
        <p:spPr>
          <a:xfrm>
            <a:off x="7867121" y="609513"/>
            <a:ext cx="3658835" cy="23701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6"/>
          <p:cNvSpPr txBox="1">
            <a:spLocks noGrp="1"/>
          </p:cNvSpPr>
          <p:nvPr>
            <p:ph type="body" idx="4"/>
          </p:nvPr>
        </p:nvSpPr>
        <p:spPr>
          <a:xfrm>
            <a:off x="619654" y="609513"/>
            <a:ext cx="3658835" cy="23701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6"/>
          <p:cNvSpPr txBox="1">
            <a:spLocks noGrp="1"/>
          </p:cNvSpPr>
          <p:nvPr>
            <p:ph type="body" idx="5"/>
          </p:nvPr>
        </p:nvSpPr>
        <p:spPr>
          <a:xfrm>
            <a:off x="616359" y="3093069"/>
            <a:ext cx="1587033" cy="26191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6"/>
          <p:cNvSpPr txBox="1">
            <a:spLocks noGrp="1"/>
          </p:cNvSpPr>
          <p:nvPr>
            <p:ph type="body" idx="6"/>
          </p:nvPr>
        </p:nvSpPr>
        <p:spPr>
          <a:xfrm>
            <a:off x="2322870" y="3093069"/>
            <a:ext cx="4554122" cy="26191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6"/>
          <p:cNvSpPr txBox="1">
            <a:spLocks noGrp="1"/>
          </p:cNvSpPr>
          <p:nvPr>
            <p:ph type="body" idx="7"/>
          </p:nvPr>
        </p:nvSpPr>
        <p:spPr>
          <a:xfrm>
            <a:off x="6996470" y="3093069"/>
            <a:ext cx="4554122" cy="26191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llage layout 2">
  <p:cSld name="Collage layout 2">
    <p:spTree>
      <p:nvGrpSpPr>
        <p:cNvPr id="1" name="Shape 91"/>
        <p:cNvGrpSpPr/>
        <p:nvPr/>
      </p:nvGrpSpPr>
      <p:grpSpPr>
        <a:xfrm>
          <a:off x="0" y="0"/>
          <a:ext cx="0" cy="0"/>
          <a:chOff x="0" y="0"/>
          <a:chExt cx="0" cy="0"/>
        </a:xfrm>
      </p:grpSpPr>
      <p:sp>
        <p:nvSpPr>
          <p:cNvPr id="92" name="Google Shape;92;p47"/>
          <p:cNvSpPr txBox="1">
            <a:spLocks noGrp="1"/>
          </p:cNvSpPr>
          <p:nvPr>
            <p:ph type="body" idx="1"/>
          </p:nvPr>
        </p:nvSpPr>
        <p:spPr>
          <a:xfrm>
            <a:off x="655461" y="677863"/>
            <a:ext cx="8183562" cy="12414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7"/>
          <p:cNvSpPr txBox="1">
            <a:spLocks noGrp="1"/>
          </p:cNvSpPr>
          <p:nvPr>
            <p:ph type="body" idx="2"/>
          </p:nvPr>
        </p:nvSpPr>
        <p:spPr>
          <a:xfrm>
            <a:off x="655461" y="2122841"/>
            <a:ext cx="2584450" cy="37925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7"/>
          <p:cNvSpPr txBox="1">
            <a:spLocks noGrp="1"/>
          </p:cNvSpPr>
          <p:nvPr>
            <p:ph type="body" idx="3"/>
          </p:nvPr>
        </p:nvSpPr>
        <p:spPr>
          <a:xfrm>
            <a:off x="3432528" y="4673953"/>
            <a:ext cx="8183562" cy="12414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47"/>
          <p:cNvSpPr txBox="1">
            <a:spLocks noGrp="1"/>
          </p:cNvSpPr>
          <p:nvPr>
            <p:ph type="body" idx="4"/>
          </p:nvPr>
        </p:nvSpPr>
        <p:spPr>
          <a:xfrm>
            <a:off x="9031640" y="677863"/>
            <a:ext cx="2584450" cy="37925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7"/>
          <p:cNvSpPr txBox="1">
            <a:spLocks noGrp="1"/>
          </p:cNvSpPr>
          <p:nvPr>
            <p:ph type="body" idx="5"/>
          </p:nvPr>
        </p:nvSpPr>
        <p:spPr>
          <a:xfrm>
            <a:off x="3432528" y="2122841"/>
            <a:ext cx="5406495" cy="234755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llage layout 3">
  <p:cSld name="Collage layout 3">
    <p:spTree>
      <p:nvGrpSpPr>
        <p:cNvPr id="1" name="Shape 97"/>
        <p:cNvGrpSpPr/>
        <p:nvPr/>
      </p:nvGrpSpPr>
      <p:grpSpPr>
        <a:xfrm>
          <a:off x="0" y="0"/>
          <a:ext cx="0" cy="0"/>
          <a:chOff x="0" y="0"/>
          <a:chExt cx="0" cy="0"/>
        </a:xfrm>
      </p:grpSpPr>
      <p:sp>
        <p:nvSpPr>
          <p:cNvPr id="98" name="Google Shape;98;p48"/>
          <p:cNvSpPr txBox="1">
            <a:spLocks noGrp="1"/>
          </p:cNvSpPr>
          <p:nvPr>
            <p:ph type="body" idx="1"/>
          </p:nvPr>
        </p:nvSpPr>
        <p:spPr>
          <a:xfrm>
            <a:off x="541338" y="755827"/>
            <a:ext cx="5408612" cy="3200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8"/>
          <p:cNvSpPr txBox="1">
            <a:spLocks noGrp="1"/>
          </p:cNvSpPr>
          <p:nvPr>
            <p:ph type="body" idx="2"/>
          </p:nvPr>
        </p:nvSpPr>
        <p:spPr>
          <a:xfrm>
            <a:off x="541338" y="4255558"/>
            <a:ext cx="5408612" cy="1600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8"/>
          <p:cNvSpPr txBox="1">
            <a:spLocks noGrp="1"/>
          </p:cNvSpPr>
          <p:nvPr>
            <p:ph type="body" idx="3"/>
          </p:nvPr>
        </p:nvSpPr>
        <p:spPr>
          <a:xfrm>
            <a:off x="6242050" y="2655358"/>
            <a:ext cx="5408612" cy="32004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8"/>
          <p:cNvSpPr txBox="1">
            <a:spLocks noGrp="1"/>
          </p:cNvSpPr>
          <p:nvPr>
            <p:ph type="body" idx="4"/>
          </p:nvPr>
        </p:nvSpPr>
        <p:spPr>
          <a:xfrm>
            <a:off x="6242050" y="755827"/>
            <a:ext cx="5408612" cy="1600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llage layout 4">
  <p:cSld name="Collage layout 4">
    <p:spTree>
      <p:nvGrpSpPr>
        <p:cNvPr id="1" name="Shape 102"/>
        <p:cNvGrpSpPr/>
        <p:nvPr/>
      </p:nvGrpSpPr>
      <p:grpSpPr>
        <a:xfrm>
          <a:off x="0" y="0"/>
          <a:ext cx="0" cy="0"/>
          <a:chOff x="0" y="0"/>
          <a:chExt cx="0" cy="0"/>
        </a:xfrm>
      </p:grpSpPr>
      <p:sp>
        <p:nvSpPr>
          <p:cNvPr id="103" name="Google Shape;103;p49"/>
          <p:cNvSpPr txBox="1">
            <a:spLocks noGrp="1"/>
          </p:cNvSpPr>
          <p:nvPr>
            <p:ph type="body" idx="1"/>
          </p:nvPr>
        </p:nvSpPr>
        <p:spPr>
          <a:xfrm>
            <a:off x="635003" y="582512"/>
            <a:ext cx="7315197" cy="349277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9"/>
          <p:cNvSpPr txBox="1">
            <a:spLocks noGrp="1"/>
          </p:cNvSpPr>
          <p:nvPr>
            <p:ph type="body" idx="2"/>
          </p:nvPr>
        </p:nvSpPr>
        <p:spPr>
          <a:xfrm>
            <a:off x="609604" y="4251393"/>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9"/>
          <p:cNvSpPr txBox="1">
            <a:spLocks noGrp="1"/>
          </p:cNvSpPr>
          <p:nvPr>
            <p:ph type="body" idx="3"/>
          </p:nvPr>
        </p:nvSpPr>
        <p:spPr>
          <a:xfrm>
            <a:off x="4360336" y="4251392"/>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9"/>
          <p:cNvSpPr txBox="1">
            <a:spLocks noGrp="1"/>
          </p:cNvSpPr>
          <p:nvPr>
            <p:ph type="body" idx="4"/>
          </p:nvPr>
        </p:nvSpPr>
        <p:spPr>
          <a:xfrm>
            <a:off x="8111068" y="4235586"/>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9"/>
          <p:cNvSpPr txBox="1">
            <a:spLocks noGrp="1"/>
          </p:cNvSpPr>
          <p:nvPr>
            <p:ph type="body" idx="5"/>
          </p:nvPr>
        </p:nvSpPr>
        <p:spPr>
          <a:xfrm>
            <a:off x="8111068" y="2409049"/>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9"/>
          <p:cNvSpPr txBox="1">
            <a:spLocks noGrp="1"/>
          </p:cNvSpPr>
          <p:nvPr>
            <p:ph type="body" idx="6"/>
          </p:nvPr>
        </p:nvSpPr>
        <p:spPr>
          <a:xfrm>
            <a:off x="8111068" y="582512"/>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09"/>
        <p:cNvGrpSpPr/>
        <p:nvPr/>
      </p:nvGrpSpPr>
      <p:grpSpPr>
        <a:xfrm>
          <a:off x="0" y="0"/>
          <a:ext cx="0" cy="0"/>
          <a:chOff x="0" y="0"/>
          <a:chExt cx="0" cy="0"/>
        </a:xfrm>
      </p:grpSpPr>
      <p:sp>
        <p:nvSpPr>
          <p:cNvPr id="110" name="Google Shape;110;p50"/>
          <p:cNvSpPr txBox="1">
            <a:spLocks noGrp="1"/>
          </p:cNvSpPr>
          <p:nvPr>
            <p:ph type="title"/>
          </p:nvPr>
        </p:nvSpPr>
        <p:spPr>
          <a:xfrm>
            <a:off x="629696" y="924448"/>
            <a:ext cx="10972800"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50"/>
          <p:cNvSpPr/>
          <p:nvPr/>
        </p:nvSpPr>
        <p:spPr>
          <a:xfrm>
            <a:off x="609600" y="3810000"/>
            <a:ext cx="3543300" cy="1828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50"/>
          <p:cNvSpPr/>
          <p:nvPr/>
        </p:nvSpPr>
        <p:spPr>
          <a:xfrm>
            <a:off x="4381500" y="3933825"/>
            <a:ext cx="3474720" cy="182880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50"/>
          <p:cNvSpPr/>
          <p:nvPr/>
        </p:nvSpPr>
        <p:spPr>
          <a:xfrm>
            <a:off x="8107680" y="3933825"/>
            <a:ext cx="3474720" cy="182880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2616">
          <p15:clr>
            <a:srgbClr val="FBAE40"/>
          </p15:clr>
        </p15:guide>
        <p15:guide id="2" pos="2728">
          <p15:clr>
            <a:srgbClr val="FBAE40"/>
          </p15:clr>
        </p15:guide>
        <p15:guide id="3" pos="4950">
          <p15:clr>
            <a:srgbClr val="FBAE40"/>
          </p15:clr>
        </p15:guide>
        <p15:guide id="4" pos="50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_Presentation Title Slide text only">
  <p:cSld name="4_Presentation Title Slide text only">
    <p:spTree>
      <p:nvGrpSpPr>
        <p:cNvPr id="1" name="Shape 139"/>
        <p:cNvGrpSpPr/>
        <p:nvPr/>
      </p:nvGrpSpPr>
      <p:grpSpPr>
        <a:xfrm>
          <a:off x="0" y="0"/>
          <a:ext cx="0" cy="0"/>
          <a:chOff x="0" y="0"/>
          <a:chExt cx="0" cy="0"/>
        </a:xfrm>
      </p:grpSpPr>
      <p:sp>
        <p:nvSpPr>
          <p:cNvPr id="140" name="Google Shape;140;p31"/>
          <p:cNvSpPr txBox="1">
            <a:spLocks noGrp="1"/>
          </p:cNvSpPr>
          <p:nvPr>
            <p:ph type="ctrTitle"/>
          </p:nvPr>
        </p:nvSpPr>
        <p:spPr>
          <a:xfrm>
            <a:off x="609600" y="800100"/>
            <a:ext cx="10972800" cy="6477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31"/>
          <p:cNvSpPr txBox="1">
            <a:spLocks noGrp="1"/>
          </p:cNvSpPr>
          <p:nvPr>
            <p:ph type="body" idx="1"/>
          </p:nvPr>
        </p:nvSpPr>
        <p:spPr>
          <a:xfrm>
            <a:off x="609601" y="1664208"/>
            <a:ext cx="10964862" cy="328879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8">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595">
          <p15:clr>
            <a:srgbClr val="FBAE40"/>
          </p15:clr>
        </p15:guide>
        <p15:guide id="16" pos="3768">
          <p15:clr>
            <a:srgbClr val="FBAE40"/>
          </p15:clr>
        </p15:guide>
        <p15:guide id="17" pos="4950">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Presentation Title Slide text only">
  <p:cSld name="1_Presentation Title Slide text only">
    <p:spTree>
      <p:nvGrpSpPr>
        <p:cNvPr id="1" name="Shape 202"/>
        <p:cNvGrpSpPr/>
        <p:nvPr/>
      </p:nvGrpSpPr>
      <p:grpSpPr>
        <a:xfrm>
          <a:off x="0" y="0"/>
          <a:ext cx="0" cy="0"/>
          <a:chOff x="0" y="0"/>
          <a:chExt cx="0" cy="0"/>
        </a:xfrm>
      </p:grpSpPr>
      <p:sp>
        <p:nvSpPr>
          <p:cNvPr id="203" name="Google Shape;203;p51"/>
          <p:cNvSpPr/>
          <p:nvPr/>
        </p:nvSpPr>
        <p:spPr>
          <a:xfrm>
            <a:off x="-508837" y="723900"/>
            <a:ext cx="22860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51"/>
          <p:cNvSpPr txBox="1">
            <a:spLocks noGrp="1"/>
          </p:cNvSpPr>
          <p:nvPr>
            <p:ph type="ctrTitle"/>
          </p:nvPr>
        </p:nvSpPr>
        <p:spPr>
          <a:xfrm>
            <a:off x="601663" y="816505"/>
            <a:ext cx="10972800" cy="664797"/>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51"/>
          <p:cNvSpPr txBox="1">
            <a:spLocks noGrp="1"/>
          </p:cNvSpPr>
          <p:nvPr>
            <p:ph type="body" idx="1"/>
          </p:nvPr>
        </p:nvSpPr>
        <p:spPr>
          <a:xfrm>
            <a:off x="617537" y="3421063"/>
            <a:ext cx="10964863" cy="2408237"/>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1"/>
          <p:cNvSpPr txBox="1">
            <a:spLocks noGrp="1"/>
          </p:cNvSpPr>
          <p:nvPr>
            <p:ph type="body" idx="2"/>
          </p:nvPr>
        </p:nvSpPr>
        <p:spPr>
          <a:xfrm>
            <a:off x="617537" y="1676400"/>
            <a:ext cx="10964863" cy="150812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1"/>
          <p:cNvSpPr/>
          <p:nvPr/>
        </p:nvSpPr>
        <p:spPr>
          <a:xfrm>
            <a:off x="8067675" y="4305300"/>
            <a:ext cx="1657350" cy="64770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544">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Presentation Title Slide text only">
  <p:cSld name="3_Presentation Title Slide text only">
    <p:spTree>
      <p:nvGrpSpPr>
        <p:cNvPr id="1" name="Shape 208"/>
        <p:cNvGrpSpPr/>
        <p:nvPr/>
      </p:nvGrpSpPr>
      <p:grpSpPr>
        <a:xfrm>
          <a:off x="0" y="0"/>
          <a:ext cx="0" cy="0"/>
          <a:chOff x="0" y="0"/>
          <a:chExt cx="0" cy="0"/>
        </a:xfrm>
      </p:grpSpPr>
      <p:sp>
        <p:nvSpPr>
          <p:cNvPr id="209" name="Google Shape;209;p52"/>
          <p:cNvSpPr txBox="1">
            <a:spLocks noGrp="1"/>
          </p:cNvSpPr>
          <p:nvPr>
            <p:ph type="ctrTitle"/>
          </p:nvPr>
        </p:nvSpPr>
        <p:spPr>
          <a:xfrm>
            <a:off x="609600" y="800099"/>
            <a:ext cx="5372100" cy="151130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52"/>
          <p:cNvSpPr txBox="1">
            <a:spLocks noGrp="1"/>
          </p:cNvSpPr>
          <p:nvPr>
            <p:ph type="body" idx="1"/>
          </p:nvPr>
        </p:nvSpPr>
        <p:spPr>
          <a:xfrm>
            <a:off x="6210300" y="800100"/>
            <a:ext cx="5364163" cy="5029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2"/>
          <p:cNvSpPr txBox="1">
            <a:spLocks noGrp="1"/>
          </p:cNvSpPr>
          <p:nvPr>
            <p:ph type="body" idx="2"/>
          </p:nvPr>
        </p:nvSpPr>
        <p:spPr>
          <a:xfrm>
            <a:off x="617537" y="2544763"/>
            <a:ext cx="5364163" cy="32845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616">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41"/>
        <p:cNvGrpSpPr/>
        <p:nvPr/>
      </p:nvGrpSpPr>
      <p:grpSpPr>
        <a:xfrm>
          <a:off x="0" y="0"/>
          <a:ext cx="0" cy="0"/>
          <a:chOff x="0" y="0"/>
          <a:chExt cx="0" cy="0"/>
        </a:xfrm>
      </p:grpSpPr>
      <p:sp>
        <p:nvSpPr>
          <p:cNvPr id="42" name="Google Shape;42;p36"/>
          <p:cNvSpPr txBox="1">
            <a:spLocks noGrp="1"/>
          </p:cNvSpPr>
          <p:nvPr>
            <p:ph type="ctrTitle"/>
          </p:nvPr>
        </p:nvSpPr>
        <p:spPr>
          <a:xfrm>
            <a:off x="609600" y="914400"/>
            <a:ext cx="6796135" cy="553998"/>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6"/>
          <p:cNvSpPr txBox="1">
            <a:spLocks noGrp="1"/>
          </p:cNvSpPr>
          <p:nvPr>
            <p:ph type="subTitle" idx="1"/>
          </p:nvPr>
        </p:nvSpPr>
        <p:spPr>
          <a:xfrm>
            <a:off x="609600" y="1874067"/>
            <a:ext cx="6977063" cy="369332"/>
          </a:xfrm>
          <a:prstGeom prst="rect">
            <a:avLst/>
          </a:prstGeom>
          <a:noFill/>
          <a:ln>
            <a:noFill/>
          </a:ln>
        </p:spPr>
        <p:txBody>
          <a:bodyPr spcFirstLastPara="1" wrap="square" lIns="0" tIns="0" rIns="0" bIns="0" anchor="t" anchorCtr="0">
            <a:noAutofit/>
          </a:bodyPr>
          <a:lstStyle>
            <a:lvl1pPr lvl="0" algn="l">
              <a:lnSpc>
                <a:spcPct val="100000"/>
              </a:lnSpc>
              <a:spcBef>
                <a:spcPts val="1000"/>
              </a:spcBef>
              <a:spcAft>
                <a:spcPts val="0"/>
              </a:spcAft>
              <a:buSzPts val="2400"/>
              <a:buNone/>
              <a:defRPr sz="2400"/>
            </a:lvl1pPr>
            <a:lvl2pPr lvl="1" algn="ctr">
              <a:lnSpc>
                <a:spcPct val="100000"/>
              </a:lnSpc>
              <a:spcBef>
                <a:spcPts val="500"/>
              </a:spcBef>
              <a:spcAft>
                <a:spcPts val="0"/>
              </a:spcAft>
              <a:buSzPts val="2000"/>
              <a:buNone/>
              <a:defRPr sz="2000"/>
            </a:lvl2pPr>
            <a:lvl3pPr lvl="2" algn="ctr">
              <a:lnSpc>
                <a:spcPct val="100000"/>
              </a:lnSpc>
              <a:spcBef>
                <a:spcPts val="500"/>
              </a:spcBef>
              <a:spcAft>
                <a:spcPts val="0"/>
              </a:spcAft>
              <a:buSzPts val="1800"/>
              <a:buNone/>
              <a:defRPr sz="18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4" name="Google Shape;44;p36"/>
          <p:cNvSpPr txBox="1">
            <a:spLocks noGrp="1"/>
          </p:cNvSpPr>
          <p:nvPr>
            <p:ph type="body" idx="2"/>
          </p:nvPr>
        </p:nvSpPr>
        <p:spPr>
          <a:xfrm>
            <a:off x="609600" y="2525957"/>
            <a:ext cx="6977063" cy="24622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600"/>
              <a:buNone/>
              <a:defRPr sz="16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6"/>
          <p:cNvSpPr>
            <a:spLocks noGrp="1"/>
          </p:cNvSpPr>
          <p:nvPr>
            <p:ph type="pic" idx="3"/>
          </p:nvPr>
        </p:nvSpPr>
        <p:spPr>
          <a:xfrm>
            <a:off x="7776927" y="914400"/>
            <a:ext cx="3805473" cy="4933950"/>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36"/>
          <p:cNvSpPr>
            <a:spLocks noGrp="1"/>
          </p:cNvSpPr>
          <p:nvPr>
            <p:ph type="pic" idx="4"/>
          </p:nvPr>
        </p:nvSpPr>
        <p:spPr>
          <a:xfrm>
            <a:off x="609600" y="3381375"/>
            <a:ext cx="6977063" cy="2466975"/>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Presentation Title Slide text only">
  <p:cSld name="5_Presentation Title Slide text only">
    <p:spTree>
      <p:nvGrpSpPr>
        <p:cNvPr id="1" name="Shape 212"/>
        <p:cNvGrpSpPr/>
        <p:nvPr/>
      </p:nvGrpSpPr>
      <p:grpSpPr>
        <a:xfrm>
          <a:off x="0" y="0"/>
          <a:ext cx="0" cy="0"/>
          <a:chOff x="0" y="0"/>
          <a:chExt cx="0" cy="0"/>
        </a:xfrm>
      </p:grpSpPr>
      <p:sp>
        <p:nvSpPr>
          <p:cNvPr id="213" name="Google Shape;213;p53"/>
          <p:cNvSpPr txBox="1">
            <a:spLocks noGrp="1"/>
          </p:cNvSpPr>
          <p:nvPr>
            <p:ph type="ctrTitle"/>
          </p:nvPr>
        </p:nvSpPr>
        <p:spPr>
          <a:xfrm>
            <a:off x="609599" y="800099"/>
            <a:ext cx="10964863" cy="64770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53"/>
          <p:cNvSpPr txBox="1">
            <a:spLocks noGrp="1"/>
          </p:cNvSpPr>
          <p:nvPr>
            <p:ph type="body" idx="1"/>
          </p:nvPr>
        </p:nvSpPr>
        <p:spPr>
          <a:xfrm>
            <a:off x="4344988" y="1658938"/>
            <a:ext cx="7229475" cy="41703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53"/>
          <p:cNvSpPr txBox="1">
            <a:spLocks noGrp="1"/>
          </p:cNvSpPr>
          <p:nvPr>
            <p:ph type="body" idx="2"/>
          </p:nvPr>
        </p:nvSpPr>
        <p:spPr>
          <a:xfrm>
            <a:off x="617537" y="1658939"/>
            <a:ext cx="3535363" cy="41703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616">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Presentation Title Slide text only">
  <p:cSld name="6_Presentation Title Slide text only">
    <p:spTree>
      <p:nvGrpSpPr>
        <p:cNvPr id="1" name="Shape 216"/>
        <p:cNvGrpSpPr/>
        <p:nvPr/>
      </p:nvGrpSpPr>
      <p:grpSpPr>
        <a:xfrm>
          <a:off x="0" y="0"/>
          <a:ext cx="0" cy="0"/>
          <a:chOff x="0" y="0"/>
          <a:chExt cx="0" cy="0"/>
        </a:xfrm>
      </p:grpSpPr>
      <p:sp>
        <p:nvSpPr>
          <p:cNvPr id="217" name="Google Shape;217;p54"/>
          <p:cNvSpPr txBox="1">
            <a:spLocks noGrp="1"/>
          </p:cNvSpPr>
          <p:nvPr>
            <p:ph type="ctrTitle"/>
          </p:nvPr>
        </p:nvSpPr>
        <p:spPr>
          <a:xfrm>
            <a:off x="609599" y="800099"/>
            <a:ext cx="10964863" cy="64770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54"/>
          <p:cNvSpPr txBox="1">
            <a:spLocks noGrp="1"/>
          </p:cNvSpPr>
          <p:nvPr>
            <p:ph type="body" idx="1"/>
          </p:nvPr>
        </p:nvSpPr>
        <p:spPr>
          <a:xfrm>
            <a:off x="8067675" y="1658938"/>
            <a:ext cx="3506788" cy="41703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54"/>
          <p:cNvSpPr txBox="1">
            <a:spLocks noGrp="1"/>
          </p:cNvSpPr>
          <p:nvPr>
            <p:ph type="body" idx="2"/>
          </p:nvPr>
        </p:nvSpPr>
        <p:spPr>
          <a:xfrm>
            <a:off x="617537" y="4305300"/>
            <a:ext cx="7231063" cy="159596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4"/>
          <p:cNvSpPr txBox="1">
            <a:spLocks noGrp="1"/>
          </p:cNvSpPr>
          <p:nvPr>
            <p:ph type="body" idx="3"/>
          </p:nvPr>
        </p:nvSpPr>
        <p:spPr>
          <a:xfrm>
            <a:off x="617537" y="1658938"/>
            <a:ext cx="7231063" cy="24177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616">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6">
          <p15:clr>
            <a:srgbClr val="FBAE40"/>
          </p15:clr>
        </p15:guide>
        <p15:guide id="23" pos="384">
          <p15:clr>
            <a:srgbClr val="FBAE40"/>
          </p15:clr>
        </p15:guide>
        <p15:guide id="24" pos="729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Presentation Title Slide text only">
  <p:cSld name="2_Presentation Title Slide text only">
    <p:spTree>
      <p:nvGrpSpPr>
        <p:cNvPr id="1" name="Shape 221"/>
        <p:cNvGrpSpPr/>
        <p:nvPr/>
      </p:nvGrpSpPr>
      <p:grpSpPr>
        <a:xfrm>
          <a:off x="0" y="0"/>
          <a:ext cx="0" cy="0"/>
          <a:chOff x="0" y="0"/>
          <a:chExt cx="0" cy="0"/>
        </a:xfrm>
      </p:grpSpPr>
      <p:sp>
        <p:nvSpPr>
          <p:cNvPr id="222" name="Google Shape;222;p55"/>
          <p:cNvSpPr txBox="1">
            <a:spLocks noGrp="1"/>
          </p:cNvSpPr>
          <p:nvPr>
            <p:ph type="title"/>
          </p:nvPr>
        </p:nvSpPr>
        <p:spPr>
          <a:xfrm>
            <a:off x="609600" y="2544763"/>
            <a:ext cx="5240867" cy="6647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55"/>
          <p:cNvSpPr txBox="1">
            <a:spLocks noGrp="1"/>
          </p:cNvSpPr>
          <p:nvPr>
            <p:ph type="body" idx="1"/>
          </p:nvPr>
        </p:nvSpPr>
        <p:spPr>
          <a:xfrm>
            <a:off x="609600" y="3445932"/>
            <a:ext cx="5372100"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000"/>
              </a:spcBef>
              <a:spcAft>
                <a:spcPts val="0"/>
              </a:spcAft>
              <a:buSzPts val="2400"/>
              <a:buNone/>
              <a:defRPr sz="2400" b="1">
                <a:solidFill>
                  <a:srgbClr val="00597F"/>
                </a:solidFill>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4" name="Google Shape;224;p55"/>
          <p:cNvSpPr txBox="1">
            <a:spLocks noGrp="1"/>
          </p:cNvSpPr>
          <p:nvPr>
            <p:ph type="body" idx="2"/>
          </p:nvPr>
        </p:nvSpPr>
        <p:spPr>
          <a:xfrm>
            <a:off x="6210300" y="800100"/>
            <a:ext cx="5364163" cy="5029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595">
          <p15:clr>
            <a:srgbClr val="FBAE40"/>
          </p15:clr>
        </p15:guide>
        <p15:guide id="16" pos="3768">
          <p15:clr>
            <a:srgbClr val="FBAE40"/>
          </p15:clr>
        </p15:guide>
        <p15:guide id="17" pos="4950">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Header, 2 column ">
  <p:cSld name="Header, 2 column ">
    <p:spTree>
      <p:nvGrpSpPr>
        <p:cNvPr id="1" name="Shape 225"/>
        <p:cNvGrpSpPr/>
        <p:nvPr/>
      </p:nvGrpSpPr>
      <p:grpSpPr>
        <a:xfrm>
          <a:off x="0" y="0"/>
          <a:ext cx="0" cy="0"/>
          <a:chOff x="0" y="0"/>
          <a:chExt cx="0" cy="0"/>
        </a:xfrm>
      </p:grpSpPr>
      <p:sp>
        <p:nvSpPr>
          <p:cNvPr id="226" name="Google Shape;226;p56"/>
          <p:cNvSpPr txBox="1">
            <a:spLocks noGrp="1"/>
          </p:cNvSpPr>
          <p:nvPr>
            <p:ph type="title"/>
          </p:nvPr>
        </p:nvSpPr>
        <p:spPr>
          <a:xfrm>
            <a:off x="619144" y="963784"/>
            <a:ext cx="10963256"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56"/>
          <p:cNvSpPr txBox="1">
            <a:spLocks noGrp="1"/>
          </p:cNvSpPr>
          <p:nvPr>
            <p:ph type="body" idx="1"/>
          </p:nvPr>
        </p:nvSpPr>
        <p:spPr>
          <a:xfrm>
            <a:off x="609599" y="1714500"/>
            <a:ext cx="530352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56"/>
          <p:cNvSpPr txBox="1">
            <a:spLocks noGrp="1"/>
          </p:cNvSpPr>
          <p:nvPr>
            <p:ph type="body" idx="2"/>
          </p:nvPr>
        </p:nvSpPr>
        <p:spPr>
          <a:xfrm>
            <a:off x="6286500" y="1714500"/>
            <a:ext cx="52959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6"/>
          <p:cNvSpPr/>
          <p:nvPr/>
        </p:nvSpPr>
        <p:spPr>
          <a:xfrm>
            <a:off x="5913119" y="2438079"/>
            <a:ext cx="359665" cy="562707"/>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720">
          <p15:clr>
            <a:srgbClr val="FBAE40"/>
          </p15:clr>
        </p15:guide>
        <p15:guide id="2" pos="3952">
          <p15:clr>
            <a:srgbClr val="FBAE40"/>
          </p15:clr>
        </p15:guide>
        <p15:guide id="3" orient="horz" pos="10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Header, 2 column narrow/wide">
  <p:cSld name="Header, 2 column narrow/wide">
    <p:spTree>
      <p:nvGrpSpPr>
        <p:cNvPr id="1" name="Shape 230"/>
        <p:cNvGrpSpPr/>
        <p:nvPr/>
      </p:nvGrpSpPr>
      <p:grpSpPr>
        <a:xfrm>
          <a:off x="0" y="0"/>
          <a:ext cx="0" cy="0"/>
          <a:chOff x="0" y="0"/>
          <a:chExt cx="0" cy="0"/>
        </a:xfrm>
      </p:grpSpPr>
      <p:sp>
        <p:nvSpPr>
          <p:cNvPr id="231" name="Google Shape;231;p57"/>
          <p:cNvSpPr txBox="1">
            <a:spLocks noGrp="1"/>
          </p:cNvSpPr>
          <p:nvPr>
            <p:ph type="title"/>
          </p:nvPr>
        </p:nvSpPr>
        <p:spPr>
          <a:xfrm>
            <a:off x="619144" y="963784"/>
            <a:ext cx="10963256"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p57"/>
          <p:cNvSpPr txBox="1">
            <a:spLocks noGrp="1"/>
          </p:cNvSpPr>
          <p:nvPr>
            <p:ph type="body" idx="1"/>
          </p:nvPr>
        </p:nvSpPr>
        <p:spPr>
          <a:xfrm>
            <a:off x="620800"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57"/>
          <p:cNvSpPr txBox="1">
            <a:spLocks noGrp="1"/>
          </p:cNvSpPr>
          <p:nvPr>
            <p:ph type="body" idx="2"/>
          </p:nvPr>
        </p:nvSpPr>
        <p:spPr>
          <a:xfrm>
            <a:off x="4393810" y="1720780"/>
            <a:ext cx="717739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080">
          <p15:clr>
            <a:srgbClr val="FBAE40"/>
          </p15:clr>
        </p15:guide>
        <p15:guide id="2" pos="2544">
          <p15:clr>
            <a:srgbClr val="FBAE40"/>
          </p15:clr>
        </p15:guide>
        <p15:guide id="3" pos="4920">
          <p15:clr>
            <a:srgbClr val="FBAE40"/>
          </p15:clr>
        </p15:guide>
        <p15:guide id="4" pos="2760">
          <p15:clr>
            <a:srgbClr val="FBAE40"/>
          </p15:clr>
        </p15:guide>
        <p15:guide id="5" pos="513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Header, 2 column wide/narrow">
  <p:cSld name="3_Header, 2 column wide/narrow">
    <p:spTree>
      <p:nvGrpSpPr>
        <p:cNvPr id="1" name="Shape 234"/>
        <p:cNvGrpSpPr/>
        <p:nvPr/>
      </p:nvGrpSpPr>
      <p:grpSpPr>
        <a:xfrm>
          <a:off x="0" y="0"/>
          <a:ext cx="0" cy="0"/>
          <a:chOff x="0" y="0"/>
          <a:chExt cx="0" cy="0"/>
        </a:xfrm>
      </p:grpSpPr>
      <p:sp>
        <p:nvSpPr>
          <p:cNvPr id="235" name="Google Shape;235;p58"/>
          <p:cNvSpPr txBox="1">
            <a:spLocks noGrp="1"/>
          </p:cNvSpPr>
          <p:nvPr>
            <p:ph type="title"/>
          </p:nvPr>
        </p:nvSpPr>
        <p:spPr>
          <a:xfrm>
            <a:off x="609600" y="963113"/>
            <a:ext cx="10972800"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6" name="Google Shape;236;p58"/>
          <p:cNvSpPr txBox="1"/>
          <p:nvPr/>
        </p:nvSpPr>
        <p:spPr>
          <a:xfrm>
            <a:off x="619144" y="963784"/>
            <a:ext cx="10963256"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6089"/>
              </a:buClr>
              <a:buSzPts val="4000"/>
              <a:buFont typeface="Calibri"/>
              <a:buNone/>
            </a:pPr>
            <a:r>
              <a:rPr lang="en-US" sz="4000" b="1">
                <a:solidFill>
                  <a:srgbClr val="006089"/>
                </a:solidFill>
                <a:latin typeface="Calibri"/>
                <a:ea typeface="Calibri"/>
                <a:cs typeface="Calibri"/>
                <a:sym typeface="Calibri"/>
              </a:rPr>
              <a:t>Click to edit Master title style</a:t>
            </a:r>
            <a:endParaRPr/>
          </a:p>
        </p:txBody>
      </p:sp>
      <p:sp>
        <p:nvSpPr>
          <p:cNvPr id="237" name="Google Shape;237;p58"/>
          <p:cNvSpPr txBox="1">
            <a:spLocks noGrp="1"/>
          </p:cNvSpPr>
          <p:nvPr>
            <p:ph type="body" idx="1"/>
          </p:nvPr>
        </p:nvSpPr>
        <p:spPr>
          <a:xfrm>
            <a:off x="620800" y="1720780"/>
            <a:ext cx="71765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58"/>
          <p:cNvSpPr txBox="1">
            <a:spLocks noGrp="1"/>
          </p:cNvSpPr>
          <p:nvPr>
            <p:ph type="body" idx="2"/>
          </p:nvPr>
        </p:nvSpPr>
        <p:spPr>
          <a:xfrm>
            <a:off x="8166819"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20">
          <p15:clr>
            <a:srgbClr val="FBAE40"/>
          </p15:clr>
        </p15:guide>
        <p15:guide id="2" pos="5140">
          <p15:clr>
            <a:srgbClr val="FBAE40"/>
          </p15:clr>
        </p15:guide>
        <p15:guide id="3" orient="horz" pos="10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er, 3 column">
  <p:cSld name="Header, 3 column">
    <p:spTree>
      <p:nvGrpSpPr>
        <p:cNvPr id="1" name="Shape 239"/>
        <p:cNvGrpSpPr/>
        <p:nvPr/>
      </p:nvGrpSpPr>
      <p:grpSpPr>
        <a:xfrm>
          <a:off x="0" y="0"/>
          <a:ext cx="0" cy="0"/>
          <a:chOff x="0" y="0"/>
          <a:chExt cx="0" cy="0"/>
        </a:xfrm>
      </p:grpSpPr>
      <p:sp>
        <p:nvSpPr>
          <p:cNvPr id="240" name="Google Shape;240;p59"/>
          <p:cNvSpPr txBox="1">
            <a:spLocks noGrp="1"/>
          </p:cNvSpPr>
          <p:nvPr>
            <p:ph type="title"/>
          </p:nvPr>
        </p:nvSpPr>
        <p:spPr>
          <a:xfrm>
            <a:off x="619144" y="963784"/>
            <a:ext cx="10963256"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1" name="Google Shape;241;p59"/>
          <p:cNvSpPr txBox="1">
            <a:spLocks noGrp="1"/>
          </p:cNvSpPr>
          <p:nvPr>
            <p:ph type="body" idx="1"/>
          </p:nvPr>
        </p:nvSpPr>
        <p:spPr>
          <a:xfrm>
            <a:off x="620800"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2" name="Google Shape;242;p59"/>
          <p:cNvSpPr txBox="1">
            <a:spLocks noGrp="1"/>
          </p:cNvSpPr>
          <p:nvPr>
            <p:ph type="body" idx="2"/>
          </p:nvPr>
        </p:nvSpPr>
        <p:spPr>
          <a:xfrm>
            <a:off x="4393810"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59"/>
          <p:cNvSpPr txBox="1">
            <a:spLocks noGrp="1"/>
          </p:cNvSpPr>
          <p:nvPr>
            <p:ph type="body" idx="3"/>
          </p:nvPr>
        </p:nvSpPr>
        <p:spPr>
          <a:xfrm>
            <a:off x="8166819"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080">
          <p15:clr>
            <a:srgbClr val="FBAE40"/>
          </p15:clr>
        </p15:guide>
        <p15:guide id="2" pos="2544">
          <p15:clr>
            <a:srgbClr val="FBAE40"/>
          </p15:clr>
        </p15:guide>
        <p15:guide id="3" pos="4920">
          <p15:clr>
            <a:srgbClr val="FBAE40"/>
          </p15:clr>
        </p15:guide>
        <p15:guide id="4" pos="2760">
          <p15:clr>
            <a:srgbClr val="FBAE40"/>
          </p15:clr>
        </p15:guide>
        <p15:guide id="5" pos="513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Grid layout">
  <p:cSld name="Grid layout">
    <p:spTree>
      <p:nvGrpSpPr>
        <p:cNvPr id="1" name="Shape 244"/>
        <p:cNvGrpSpPr/>
        <p:nvPr/>
      </p:nvGrpSpPr>
      <p:grpSpPr>
        <a:xfrm>
          <a:off x="0" y="0"/>
          <a:ext cx="0" cy="0"/>
          <a:chOff x="0" y="0"/>
          <a:chExt cx="0" cy="0"/>
        </a:xfrm>
      </p:grpSpPr>
      <p:sp>
        <p:nvSpPr>
          <p:cNvPr id="245" name="Google Shape;245;p60"/>
          <p:cNvSpPr txBox="1">
            <a:spLocks noGrp="1"/>
          </p:cNvSpPr>
          <p:nvPr>
            <p:ph type="body" idx="1"/>
          </p:nvPr>
        </p:nvSpPr>
        <p:spPr>
          <a:xfrm>
            <a:off x="624075" y="762000"/>
            <a:ext cx="3490725" cy="24383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60"/>
          <p:cNvSpPr txBox="1">
            <a:spLocks noGrp="1"/>
          </p:cNvSpPr>
          <p:nvPr>
            <p:ph type="body" idx="2"/>
          </p:nvPr>
        </p:nvSpPr>
        <p:spPr>
          <a:xfrm>
            <a:off x="624075" y="3435587"/>
            <a:ext cx="5362198" cy="236829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60"/>
          <p:cNvSpPr txBox="1">
            <a:spLocks noGrp="1"/>
          </p:cNvSpPr>
          <p:nvPr>
            <p:ph type="body" idx="3"/>
          </p:nvPr>
        </p:nvSpPr>
        <p:spPr>
          <a:xfrm>
            <a:off x="4341310" y="762000"/>
            <a:ext cx="3502152" cy="24383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60"/>
          <p:cNvSpPr txBox="1">
            <a:spLocks noGrp="1"/>
          </p:cNvSpPr>
          <p:nvPr>
            <p:ph type="body" idx="4"/>
          </p:nvPr>
        </p:nvSpPr>
        <p:spPr>
          <a:xfrm>
            <a:off x="8078424" y="762000"/>
            <a:ext cx="3502152" cy="24383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60"/>
          <p:cNvSpPr txBox="1">
            <a:spLocks noGrp="1"/>
          </p:cNvSpPr>
          <p:nvPr>
            <p:ph type="body" idx="5"/>
          </p:nvPr>
        </p:nvSpPr>
        <p:spPr>
          <a:xfrm>
            <a:off x="6205728" y="3435587"/>
            <a:ext cx="5376672" cy="236829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FBAE40"/>
          </p15:clr>
        </p15:guide>
        <p15:guide id="2" orient="horz" pos="2160">
          <p15:clr>
            <a:srgbClr val="FBAE40"/>
          </p15:clr>
        </p15:guide>
        <p15:guide id="3" pos="2592">
          <p15:clr>
            <a:srgbClr val="FBAE40"/>
          </p15:clr>
        </p15:guide>
        <p15:guide id="4" pos="2736">
          <p15:clr>
            <a:srgbClr val="FBAE40"/>
          </p15:clr>
        </p15:guide>
        <p15:guide id="5" pos="4944">
          <p15:clr>
            <a:srgbClr val="FBAE40"/>
          </p15:clr>
        </p15:guide>
        <p15:guide id="6" pos="5088">
          <p15:clr>
            <a:srgbClr val="FBAE40"/>
          </p15:clr>
        </p15:guide>
        <p15:guide id="7" pos="3776">
          <p15:clr>
            <a:srgbClr val="FBAE40"/>
          </p15:clr>
        </p15:guide>
        <p15:guide id="8" pos="39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50"/>
        <p:cNvGrpSpPr/>
        <p:nvPr/>
      </p:nvGrpSpPr>
      <p:grpSpPr>
        <a:xfrm>
          <a:off x="0" y="0"/>
          <a:ext cx="0" cy="0"/>
          <a:chOff x="0" y="0"/>
          <a:chExt cx="0" cy="0"/>
        </a:xfrm>
      </p:grpSpPr>
      <p:sp>
        <p:nvSpPr>
          <p:cNvPr id="251" name="Google Shape;251;p61"/>
          <p:cNvSpPr txBox="1">
            <a:spLocks noGrp="1"/>
          </p:cNvSpPr>
          <p:nvPr>
            <p:ph type="body" idx="1"/>
          </p:nvPr>
        </p:nvSpPr>
        <p:spPr>
          <a:xfrm>
            <a:off x="609600" y="952499"/>
            <a:ext cx="10972800" cy="50636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61"/>
          <p:cNvSpPr txBox="1">
            <a:spLocks noGrp="1"/>
          </p:cNvSpPr>
          <p:nvPr>
            <p:ph type="body" idx="2"/>
          </p:nvPr>
        </p:nvSpPr>
        <p:spPr>
          <a:xfrm>
            <a:off x="246888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61"/>
          <p:cNvSpPr txBox="1">
            <a:spLocks noGrp="1"/>
          </p:cNvSpPr>
          <p:nvPr>
            <p:ph type="body" idx="3"/>
          </p:nvPr>
        </p:nvSpPr>
        <p:spPr>
          <a:xfrm>
            <a:off x="432816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61"/>
          <p:cNvSpPr txBox="1">
            <a:spLocks noGrp="1"/>
          </p:cNvSpPr>
          <p:nvPr>
            <p:ph type="body" idx="4"/>
          </p:nvPr>
        </p:nvSpPr>
        <p:spPr>
          <a:xfrm>
            <a:off x="618744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5" name="Google Shape;255;p61"/>
          <p:cNvSpPr txBox="1">
            <a:spLocks noGrp="1"/>
          </p:cNvSpPr>
          <p:nvPr>
            <p:ph type="body" idx="5"/>
          </p:nvPr>
        </p:nvSpPr>
        <p:spPr>
          <a:xfrm>
            <a:off x="804672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6" name="Google Shape;256;p61"/>
          <p:cNvSpPr txBox="1">
            <a:spLocks noGrp="1"/>
          </p:cNvSpPr>
          <p:nvPr>
            <p:ph type="body" idx="6"/>
          </p:nvPr>
        </p:nvSpPr>
        <p:spPr>
          <a:xfrm>
            <a:off x="9905999"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p61"/>
          <p:cNvSpPr/>
          <p:nvPr/>
        </p:nvSpPr>
        <p:spPr>
          <a:xfrm>
            <a:off x="2103222" y="187234"/>
            <a:ext cx="182880" cy="1828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61"/>
          <p:cNvSpPr/>
          <p:nvPr/>
        </p:nvSpPr>
        <p:spPr>
          <a:xfrm>
            <a:off x="2103222" y="1449977"/>
            <a:ext cx="182880" cy="1828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Presentation Title Slide text only">
  <p:cSld name="1_Presentation Title Slide text only">
    <p:spTree>
      <p:nvGrpSpPr>
        <p:cNvPr id="1" name="Shape 283"/>
        <p:cNvGrpSpPr/>
        <p:nvPr/>
      </p:nvGrpSpPr>
      <p:grpSpPr>
        <a:xfrm>
          <a:off x="0" y="0"/>
          <a:ext cx="0" cy="0"/>
          <a:chOff x="0" y="0"/>
          <a:chExt cx="0" cy="0"/>
        </a:xfrm>
      </p:grpSpPr>
      <p:sp>
        <p:nvSpPr>
          <p:cNvPr id="284" name="Google Shape;284;p64"/>
          <p:cNvSpPr/>
          <p:nvPr/>
        </p:nvSpPr>
        <p:spPr>
          <a:xfrm>
            <a:off x="-508837" y="723900"/>
            <a:ext cx="22860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5" name="Google Shape;285;p64"/>
          <p:cNvSpPr txBox="1">
            <a:spLocks noGrp="1"/>
          </p:cNvSpPr>
          <p:nvPr>
            <p:ph type="ctrTitle"/>
          </p:nvPr>
        </p:nvSpPr>
        <p:spPr>
          <a:xfrm>
            <a:off x="601663" y="816505"/>
            <a:ext cx="10972800" cy="664797"/>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64"/>
          <p:cNvSpPr txBox="1">
            <a:spLocks noGrp="1"/>
          </p:cNvSpPr>
          <p:nvPr>
            <p:ph type="body" idx="1"/>
          </p:nvPr>
        </p:nvSpPr>
        <p:spPr>
          <a:xfrm>
            <a:off x="617537" y="3421063"/>
            <a:ext cx="10964863" cy="2408237"/>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7" name="Google Shape;287;p64"/>
          <p:cNvSpPr txBox="1">
            <a:spLocks noGrp="1"/>
          </p:cNvSpPr>
          <p:nvPr>
            <p:ph type="body" idx="2"/>
          </p:nvPr>
        </p:nvSpPr>
        <p:spPr>
          <a:xfrm>
            <a:off x="617537" y="1676400"/>
            <a:ext cx="10964863" cy="150812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64"/>
          <p:cNvSpPr/>
          <p:nvPr/>
        </p:nvSpPr>
        <p:spPr>
          <a:xfrm>
            <a:off x="8067675" y="4305300"/>
            <a:ext cx="1657350" cy="64770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544">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7"/>
        <p:cNvGrpSpPr/>
        <p:nvPr/>
      </p:nvGrpSpPr>
      <p:grpSpPr>
        <a:xfrm>
          <a:off x="0" y="0"/>
          <a:ext cx="0" cy="0"/>
          <a:chOff x="0" y="0"/>
          <a:chExt cx="0" cy="0"/>
        </a:xfrm>
      </p:grpSpPr>
      <p:sp>
        <p:nvSpPr>
          <p:cNvPr id="48" name="Google Shape;48;p37"/>
          <p:cNvSpPr txBox="1">
            <a:spLocks noGrp="1"/>
          </p:cNvSpPr>
          <p:nvPr>
            <p:ph type="title"/>
          </p:nvPr>
        </p:nvSpPr>
        <p:spPr>
          <a:xfrm>
            <a:off x="831850" y="1709738"/>
            <a:ext cx="10515600" cy="285273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7"/>
          <p:cNvSpPr txBox="1">
            <a:spLocks noGrp="1"/>
          </p:cNvSpPr>
          <p:nvPr>
            <p:ph type="body" idx="1"/>
          </p:nvPr>
        </p:nvSpPr>
        <p:spPr>
          <a:xfrm>
            <a:off x="831850" y="4589463"/>
            <a:ext cx="10515600" cy="3323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sz="2400">
                <a:solidFill>
                  <a:schemeClr val="lt1"/>
                </a:solidFill>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Presentation Title Slide text only">
  <p:cSld name="3_Presentation Title Slide text only">
    <p:spTree>
      <p:nvGrpSpPr>
        <p:cNvPr id="1" name="Shape 289"/>
        <p:cNvGrpSpPr/>
        <p:nvPr/>
      </p:nvGrpSpPr>
      <p:grpSpPr>
        <a:xfrm>
          <a:off x="0" y="0"/>
          <a:ext cx="0" cy="0"/>
          <a:chOff x="0" y="0"/>
          <a:chExt cx="0" cy="0"/>
        </a:xfrm>
      </p:grpSpPr>
      <p:sp>
        <p:nvSpPr>
          <p:cNvPr id="290" name="Google Shape;290;p65"/>
          <p:cNvSpPr txBox="1">
            <a:spLocks noGrp="1"/>
          </p:cNvSpPr>
          <p:nvPr>
            <p:ph type="ctrTitle"/>
          </p:nvPr>
        </p:nvSpPr>
        <p:spPr>
          <a:xfrm>
            <a:off x="609600" y="800099"/>
            <a:ext cx="5372100" cy="151130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 name="Google Shape;291;p65"/>
          <p:cNvSpPr txBox="1">
            <a:spLocks noGrp="1"/>
          </p:cNvSpPr>
          <p:nvPr>
            <p:ph type="body" idx="1"/>
          </p:nvPr>
        </p:nvSpPr>
        <p:spPr>
          <a:xfrm>
            <a:off x="6210300" y="800100"/>
            <a:ext cx="5364163" cy="5029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65"/>
          <p:cNvSpPr txBox="1">
            <a:spLocks noGrp="1"/>
          </p:cNvSpPr>
          <p:nvPr>
            <p:ph type="body" idx="2"/>
          </p:nvPr>
        </p:nvSpPr>
        <p:spPr>
          <a:xfrm>
            <a:off x="617537" y="2544763"/>
            <a:ext cx="5364163" cy="328453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616">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Presentation Title Slide text only">
  <p:cSld name="5_Presentation Title Slide text only">
    <p:spTree>
      <p:nvGrpSpPr>
        <p:cNvPr id="1" name="Shape 293"/>
        <p:cNvGrpSpPr/>
        <p:nvPr/>
      </p:nvGrpSpPr>
      <p:grpSpPr>
        <a:xfrm>
          <a:off x="0" y="0"/>
          <a:ext cx="0" cy="0"/>
          <a:chOff x="0" y="0"/>
          <a:chExt cx="0" cy="0"/>
        </a:xfrm>
      </p:grpSpPr>
      <p:sp>
        <p:nvSpPr>
          <p:cNvPr id="294" name="Google Shape;294;p66"/>
          <p:cNvSpPr txBox="1">
            <a:spLocks noGrp="1"/>
          </p:cNvSpPr>
          <p:nvPr>
            <p:ph type="ctrTitle"/>
          </p:nvPr>
        </p:nvSpPr>
        <p:spPr>
          <a:xfrm>
            <a:off x="609599" y="800099"/>
            <a:ext cx="10964863" cy="64770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 name="Google Shape;295;p66"/>
          <p:cNvSpPr txBox="1">
            <a:spLocks noGrp="1"/>
          </p:cNvSpPr>
          <p:nvPr>
            <p:ph type="body" idx="1"/>
          </p:nvPr>
        </p:nvSpPr>
        <p:spPr>
          <a:xfrm>
            <a:off x="4344988" y="1658938"/>
            <a:ext cx="7229475" cy="41703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66"/>
          <p:cNvSpPr txBox="1">
            <a:spLocks noGrp="1"/>
          </p:cNvSpPr>
          <p:nvPr>
            <p:ph type="body" idx="2"/>
          </p:nvPr>
        </p:nvSpPr>
        <p:spPr>
          <a:xfrm>
            <a:off x="617537" y="1658939"/>
            <a:ext cx="3535363" cy="41703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616">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Presentation Title Slide text only">
  <p:cSld name="6_Presentation Title Slide text only">
    <p:spTree>
      <p:nvGrpSpPr>
        <p:cNvPr id="1" name="Shape 297"/>
        <p:cNvGrpSpPr/>
        <p:nvPr/>
      </p:nvGrpSpPr>
      <p:grpSpPr>
        <a:xfrm>
          <a:off x="0" y="0"/>
          <a:ext cx="0" cy="0"/>
          <a:chOff x="0" y="0"/>
          <a:chExt cx="0" cy="0"/>
        </a:xfrm>
      </p:grpSpPr>
      <p:sp>
        <p:nvSpPr>
          <p:cNvPr id="298" name="Google Shape;298;p67"/>
          <p:cNvSpPr txBox="1">
            <a:spLocks noGrp="1"/>
          </p:cNvSpPr>
          <p:nvPr>
            <p:ph type="ctrTitle"/>
          </p:nvPr>
        </p:nvSpPr>
        <p:spPr>
          <a:xfrm>
            <a:off x="609599" y="800099"/>
            <a:ext cx="10964863" cy="64770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7"/>
          <p:cNvSpPr txBox="1">
            <a:spLocks noGrp="1"/>
          </p:cNvSpPr>
          <p:nvPr>
            <p:ph type="body" idx="1"/>
          </p:nvPr>
        </p:nvSpPr>
        <p:spPr>
          <a:xfrm>
            <a:off x="8067675" y="1658938"/>
            <a:ext cx="3506788" cy="41703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67"/>
          <p:cNvSpPr txBox="1">
            <a:spLocks noGrp="1"/>
          </p:cNvSpPr>
          <p:nvPr>
            <p:ph type="body" idx="2"/>
          </p:nvPr>
        </p:nvSpPr>
        <p:spPr>
          <a:xfrm>
            <a:off x="617537" y="4305300"/>
            <a:ext cx="7231063" cy="159596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67"/>
          <p:cNvSpPr txBox="1">
            <a:spLocks noGrp="1"/>
          </p:cNvSpPr>
          <p:nvPr>
            <p:ph type="body" idx="3"/>
          </p:nvPr>
        </p:nvSpPr>
        <p:spPr>
          <a:xfrm>
            <a:off x="617537" y="1658938"/>
            <a:ext cx="7231063" cy="24177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Calibri"/>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616">
          <p15:clr>
            <a:srgbClr val="FBAE40"/>
          </p15:clr>
        </p15:guide>
        <p15:guide id="16" pos="3768">
          <p15:clr>
            <a:srgbClr val="FBAE40"/>
          </p15:clr>
        </p15:guide>
        <p15:guide id="17" pos="4944">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6">
          <p15:clr>
            <a:srgbClr val="FBAE40"/>
          </p15:clr>
        </p15:guide>
        <p15:guide id="23" pos="384">
          <p15:clr>
            <a:srgbClr val="FBAE40"/>
          </p15:clr>
        </p15:guide>
        <p15:guide id="24" pos="729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Presentation Title Slide text only">
  <p:cSld name="4_Presentation Title Slide text only">
    <p:spTree>
      <p:nvGrpSpPr>
        <p:cNvPr id="1" name="Shape 302"/>
        <p:cNvGrpSpPr/>
        <p:nvPr/>
      </p:nvGrpSpPr>
      <p:grpSpPr>
        <a:xfrm>
          <a:off x="0" y="0"/>
          <a:ext cx="0" cy="0"/>
          <a:chOff x="0" y="0"/>
          <a:chExt cx="0" cy="0"/>
        </a:xfrm>
      </p:grpSpPr>
      <p:sp>
        <p:nvSpPr>
          <p:cNvPr id="303" name="Google Shape;303;p68"/>
          <p:cNvSpPr txBox="1">
            <a:spLocks noGrp="1"/>
          </p:cNvSpPr>
          <p:nvPr>
            <p:ph type="ctrTitle"/>
          </p:nvPr>
        </p:nvSpPr>
        <p:spPr>
          <a:xfrm>
            <a:off x="609600" y="800100"/>
            <a:ext cx="10972800" cy="6477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4" name="Google Shape;304;p68"/>
          <p:cNvSpPr txBox="1">
            <a:spLocks noGrp="1"/>
          </p:cNvSpPr>
          <p:nvPr>
            <p:ph type="body" idx="1"/>
          </p:nvPr>
        </p:nvSpPr>
        <p:spPr>
          <a:xfrm>
            <a:off x="609601" y="1664208"/>
            <a:ext cx="10964862" cy="328879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8">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595">
          <p15:clr>
            <a:srgbClr val="FBAE40"/>
          </p15:clr>
        </p15:guide>
        <p15:guide id="16" pos="3768">
          <p15:clr>
            <a:srgbClr val="FBAE40"/>
          </p15:clr>
        </p15:guide>
        <p15:guide id="17" pos="4950">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resentation Title Slide text only">
  <p:cSld name="Presentation Title Slide text only">
    <p:spTree>
      <p:nvGrpSpPr>
        <p:cNvPr id="1" name="Shape 305"/>
        <p:cNvGrpSpPr/>
        <p:nvPr/>
      </p:nvGrpSpPr>
      <p:grpSpPr>
        <a:xfrm>
          <a:off x="0" y="0"/>
          <a:ext cx="0" cy="0"/>
          <a:chOff x="0" y="0"/>
          <a:chExt cx="0" cy="0"/>
        </a:xfrm>
      </p:grpSpPr>
      <p:sp>
        <p:nvSpPr>
          <p:cNvPr id="306" name="Google Shape;306;p69"/>
          <p:cNvSpPr txBox="1">
            <a:spLocks noGrp="1"/>
          </p:cNvSpPr>
          <p:nvPr>
            <p:ph type="ctrTitle"/>
          </p:nvPr>
        </p:nvSpPr>
        <p:spPr>
          <a:xfrm>
            <a:off x="609600" y="800100"/>
            <a:ext cx="10972800" cy="647700"/>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7" name="Google Shape;307;p69"/>
          <p:cNvSpPr txBox="1">
            <a:spLocks noGrp="1"/>
          </p:cNvSpPr>
          <p:nvPr>
            <p:ph type="body" idx="1"/>
          </p:nvPr>
        </p:nvSpPr>
        <p:spPr>
          <a:xfrm>
            <a:off x="6221349" y="1658938"/>
            <a:ext cx="3503676" cy="32940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69"/>
          <p:cNvSpPr txBox="1">
            <a:spLocks noGrp="1"/>
          </p:cNvSpPr>
          <p:nvPr>
            <p:ph type="body" idx="2"/>
          </p:nvPr>
        </p:nvSpPr>
        <p:spPr>
          <a:xfrm>
            <a:off x="9934575" y="1658938"/>
            <a:ext cx="1647825" cy="41703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69"/>
          <p:cNvSpPr txBox="1">
            <a:spLocks noGrp="1"/>
          </p:cNvSpPr>
          <p:nvPr>
            <p:ph type="body" idx="3"/>
          </p:nvPr>
        </p:nvSpPr>
        <p:spPr>
          <a:xfrm>
            <a:off x="609601" y="1664208"/>
            <a:ext cx="10964862" cy="3288792"/>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SzPts val="2400"/>
              <a:buChar char="•"/>
              <a:defRPr sz="2400" b="1">
                <a:solidFill>
                  <a:srgbClr val="00597F"/>
                </a:solidFill>
              </a:defRPr>
            </a:lvl1pPr>
            <a:lvl2pPr marL="914400" lvl="1" indent="-381000" algn="l">
              <a:lnSpc>
                <a:spcPct val="100000"/>
              </a:lnSpc>
              <a:spcBef>
                <a:spcPts val="500"/>
              </a:spcBef>
              <a:spcAft>
                <a:spcPts val="0"/>
              </a:spcAft>
              <a:buClr>
                <a:srgbClr val="619DB3"/>
              </a:buClr>
              <a:buSzPts val="2400"/>
              <a:buFont typeface="Noto Sans Symbols"/>
              <a:buChar char="▪"/>
              <a:defRPr sz="2400"/>
            </a:lvl2pPr>
            <a:lvl3pPr marL="1371600" lvl="2" indent="-381000" algn="l">
              <a:lnSpc>
                <a:spcPct val="100000"/>
              </a:lnSpc>
              <a:spcBef>
                <a:spcPts val="500"/>
              </a:spcBef>
              <a:spcAft>
                <a:spcPts val="0"/>
              </a:spcAft>
              <a:buClr>
                <a:srgbClr val="619DB3"/>
              </a:buClr>
              <a:buSzPts val="2400"/>
              <a:buFont typeface="Noto Sans Symbols"/>
              <a:buChar char="▪"/>
              <a:defRPr sz="2400"/>
            </a:lvl3pPr>
            <a:lvl4pPr marL="1828800" lvl="3" indent="-381000" algn="l">
              <a:lnSpc>
                <a:spcPct val="100000"/>
              </a:lnSpc>
              <a:spcBef>
                <a:spcPts val="500"/>
              </a:spcBef>
              <a:spcAft>
                <a:spcPts val="0"/>
              </a:spcAft>
              <a:buClr>
                <a:srgbClr val="619DB3"/>
              </a:buClr>
              <a:buSzPts val="2400"/>
              <a:buFont typeface="Noto Sans Symbols"/>
              <a:buChar char="▪"/>
              <a:defRPr sz="2400"/>
            </a:lvl4pPr>
            <a:lvl5pPr marL="2286000" lvl="4" indent="-381000" algn="l">
              <a:lnSpc>
                <a:spcPct val="100000"/>
              </a:lnSpc>
              <a:spcBef>
                <a:spcPts val="500"/>
              </a:spcBef>
              <a:spcAft>
                <a:spcPts val="0"/>
              </a:spcAft>
              <a:buClr>
                <a:srgbClr val="619DB3"/>
              </a:buClr>
              <a:buSzPts val="2400"/>
              <a:buFont typeface="Noto Sans Symbols"/>
              <a:buChar char="▪"/>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595">
          <p15:clr>
            <a:srgbClr val="FBAE40"/>
          </p15:clr>
        </p15:guide>
        <p15:guide id="16" pos="3768">
          <p15:clr>
            <a:srgbClr val="FBAE40"/>
          </p15:clr>
        </p15:guide>
        <p15:guide id="17" pos="4950">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Presentation Title Slide text only">
  <p:cSld name="2_Presentation Title Slide text only">
    <p:spTree>
      <p:nvGrpSpPr>
        <p:cNvPr id="1" name="Shape 310"/>
        <p:cNvGrpSpPr/>
        <p:nvPr/>
      </p:nvGrpSpPr>
      <p:grpSpPr>
        <a:xfrm>
          <a:off x="0" y="0"/>
          <a:ext cx="0" cy="0"/>
          <a:chOff x="0" y="0"/>
          <a:chExt cx="0" cy="0"/>
        </a:xfrm>
      </p:grpSpPr>
      <p:sp>
        <p:nvSpPr>
          <p:cNvPr id="311" name="Google Shape;311;p70"/>
          <p:cNvSpPr txBox="1">
            <a:spLocks noGrp="1"/>
          </p:cNvSpPr>
          <p:nvPr>
            <p:ph type="title"/>
          </p:nvPr>
        </p:nvSpPr>
        <p:spPr>
          <a:xfrm>
            <a:off x="609600" y="2544763"/>
            <a:ext cx="5240867" cy="664797"/>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rgbClr val="006089"/>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 name="Google Shape;312;p70"/>
          <p:cNvSpPr txBox="1">
            <a:spLocks noGrp="1"/>
          </p:cNvSpPr>
          <p:nvPr>
            <p:ph type="body" idx="1"/>
          </p:nvPr>
        </p:nvSpPr>
        <p:spPr>
          <a:xfrm>
            <a:off x="609600" y="3445932"/>
            <a:ext cx="5372100" cy="3693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1000"/>
              </a:spcBef>
              <a:spcAft>
                <a:spcPts val="0"/>
              </a:spcAft>
              <a:buSzPts val="2400"/>
              <a:buNone/>
              <a:defRPr sz="2400" b="1">
                <a:solidFill>
                  <a:srgbClr val="00597F"/>
                </a:solidFill>
              </a:defRPr>
            </a:lvl1pPr>
            <a:lvl2pPr marL="914400" lvl="1" indent="-228600" algn="l">
              <a:lnSpc>
                <a:spcPct val="100000"/>
              </a:lnSpc>
              <a:spcBef>
                <a:spcPts val="500"/>
              </a:spcBef>
              <a:spcAft>
                <a:spcPts val="0"/>
              </a:spcAft>
              <a:buSzPts val="2000"/>
              <a:buNone/>
              <a:defRPr sz="2000">
                <a:solidFill>
                  <a:srgbClr val="888888"/>
                </a:solidFill>
              </a:defRPr>
            </a:lvl2pPr>
            <a:lvl3pPr marL="1371600" lvl="2" indent="-228600" algn="l">
              <a:lnSpc>
                <a:spcPct val="100000"/>
              </a:lnSpc>
              <a:spcBef>
                <a:spcPts val="500"/>
              </a:spcBef>
              <a:spcAft>
                <a:spcPts val="0"/>
              </a:spcAft>
              <a:buSzPts val="1800"/>
              <a:buNone/>
              <a:defRPr sz="1800">
                <a:solidFill>
                  <a:srgbClr val="888888"/>
                </a:solidFill>
              </a:defRPr>
            </a:lvl3pPr>
            <a:lvl4pPr marL="1828800" lvl="3" indent="-228600" algn="l">
              <a:lnSpc>
                <a:spcPct val="100000"/>
              </a:lnSpc>
              <a:spcBef>
                <a:spcPts val="500"/>
              </a:spcBef>
              <a:spcAft>
                <a:spcPts val="0"/>
              </a:spcAft>
              <a:buSzPts val="1600"/>
              <a:buNone/>
              <a:defRPr sz="1600">
                <a:solidFill>
                  <a:srgbClr val="888888"/>
                </a:solidFill>
              </a:defRPr>
            </a:lvl4pPr>
            <a:lvl5pPr marL="2286000" lvl="4" indent="-228600" algn="l">
              <a:lnSpc>
                <a:spcPct val="100000"/>
              </a:lnSpc>
              <a:spcBef>
                <a:spcPts val="500"/>
              </a:spcBef>
              <a:spcAft>
                <a:spcPts val="0"/>
              </a:spcAft>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3" name="Google Shape;313;p70"/>
          <p:cNvSpPr txBox="1">
            <a:spLocks noGrp="1"/>
          </p:cNvSpPr>
          <p:nvPr>
            <p:ph type="body" idx="2"/>
          </p:nvPr>
        </p:nvSpPr>
        <p:spPr>
          <a:xfrm>
            <a:off x="6210300" y="800100"/>
            <a:ext cx="5364163" cy="50292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912">
          <p15:clr>
            <a:srgbClr val="FBAE40"/>
          </p15:clr>
        </p15:guide>
        <p15:guide id="2" orient="horz" pos="504">
          <p15:clr>
            <a:srgbClr val="FBAE40"/>
          </p15:clr>
        </p15:guide>
        <p15:guide id="3" orient="horz" pos="1045">
          <p15:clr>
            <a:srgbClr val="FBAE40"/>
          </p15:clr>
        </p15:guide>
        <p15:guide id="4" orient="horz" pos="1456">
          <p15:clr>
            <a:srgbClr val="FBAE40"/>
          </p15:clr>
        </p15:guide>
        <p15:guide id="5" orient="horz" pos="1603">
          <p15:clr>
            <a:srgbClr val="FBAE40"/>
          </p15:clr>
        </p15:guide>
        <p15:guide id="6" orient="horz" pos="2006">
          <p15:clr>
            <a:srgbClr val="FBAE40"/>
          </p15:clr>
        </p15:guide>
        <p15:guide id="7" orient="horz" pos="2160">
          <p15:clr>
            <a:srgbClr val="FBAE40"/>
          </p15:clr>
        </p15:guide>
        <p15:guide id="8" orient="horz" pos="2568">
          <p15:clr>
            <a:srgbClr val="FBAE40"/>
          </p15:clr>
        </p15:guide>
        <p15:guide id="9" orient="horz" pos="2712">
          <p15:clr>
            <a:srgbClr val="FBAE40"/>
          </p15:clr>
        </p15:guide>
        <p15:guide id="10" orient="horz" pos="3120">
          <p15:clr>
            <a:srgbClr val="FBAE40"/>
          </p15:clr>
        </p15:guide>
        <p15:guide id="11" orient="horz" pos="3264">
          <p15:clr>
            <a:srgbClr val="FBAE40"/>
          </p15:clr>
        </p15:guide>
        <p15:guide id="12" orient="horz" pos="3672">
          <p15:clr>
            <a:srgbClr val="FBAE40"/>
          </p15:clr>
        </p15:guide>
        <p15:guide id="13" pos="3912">
          <p15:clr>
            <a:srgbClr val="FBAE40"/>
          </p15:clr>
        </p15:guide>
        <p15:guide id="14" pos="1416">
          <p15:clr>
            <a:srgbClr val="FBAE40"/>
          </p15:clr>
        </p15:guide>
        <p15:guide id="15" pos="2595">
          <p15:clr>
            <a:srgbClr val="FBAE40"/>
          </p15:clr>
        </p15:guide>
        <p15:guide id="16" pos="3768">
          <p15:clr>
            <a:srgbClr val="FBAE40"/>
          </p15:clr>
        </p15:guide>
        <p15:guide id="17" pos="4950">
          <p15:clr>
            <a:srgbClr val="FBAE40"/>
          </p15:clr>
        </p15:guide>
        <p15:guide id="18" pos="5082">
          <p15:clr>
            <a:srgbClr val="FBAE40"/>
          </p15:clr>
        </p15:guide>
        <p15:guide id="19" pos="6126">
          <p15:clr>
            <a:srgbClr val="FBAE40"/>
          </p15:clr>
        </p15:guide>
        <p15:guide id="20" pos="6258">
          <p15:clr>
            <a:srgbClr val="FBAE40"/>
          </p15:clr>
        </p15:guide>
        <p15:guide id="21" pos="1559">
          <p15:clr>
            <a:srgbClr val="FBAE40"/>
          </p15:clr>
        </p15:guide>
        <p15:guide id="22" pos="2737">
          <p15:clr>
            <a:srgbClr val="FBAE40"/>
          </p15:clr>
        </p15:guide>
        <p15:guide id="23" pos="384">
          <p15:clr>
            <a:srgbClr val="FBAE40"/>
          </p15:clr>
        </p15:guide>
        <p15:guide id="24" pos="729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photo, text on top">
  <p:cSld name="Big photo, text on top">
    <p:spTree>
      <p:nvGrpSpPr>
        <p:cNvPr id="1" name="Shape 314"/>
        <p:cNvGrpSpPr/>
        <p:nvPr/>
      </p:nvGrpSpPr>
      <p:grpSpPr>
        <a:xfrm>
          <a:off x="0" y="0"/>
          <a:ext cx="0" cy="0"/>
          <a:chOff x="0" y="0"/>
          <a:chExt cx="0" cy="0"/>
        </a:xfrm>
      </p:grpSpPr>
      <p:sp>
        <p:nvSpPr>
          <p:cNvPr id="315" name="Google Shape;315;p71"/>
          <p:cNvSpPr>
            <a:spLocks noGrp="1"/>
          </p:cNvSpPr>
          <p:nvPr>
            <p:ph type="pic" idx="2"/>
          </p:nvPr>
        </p:nvSpPr>
        <p:spPr>
          <a:xfrm>
            <a:off x="609600" y="800100"/>
            <a:ext cx="10972800" cy="5067300"/>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6" name="Google Shape;316;p71"/>
          <p:cNvSpPr txBox="1">
            <a:spLocks noGrp="1"/>
          </p:cNvSpPr>
          <p:nvPr>
            <p:ph type="body" idx="1"/>
          </p:nvPr>
        </p:nvSpPr>
        <p:spPr>
          <a:xfrm>
            <a:off x="6096000" y="2061898"/>
            <a:ext cx="6096000" cy="1176337"/>
          </a:xfrm>
          <a:prstGeom prst="rect">
            <a:avLst/>
          </a:prstGeom>
          <a:solidFill>
            <a:srgbClr val="619DB3">
              <a:alpha val="90980"/>
            </a:srgbClr>
          </a:solidFill>
          <a:ln>
            <a:noFill/>
          </a:ln>
        </p:spPr>
        <p:txBody>
          <a:bodyPr spcFirstLastPara="1" wrap="square" lIns="640075" tIns="182875" rIns="640075" bIns="182875" anchor="t" anchorCtr="0">
            <a:noAutofit/>
          </a:bodyPr>
          <a:lstStyle>
            <a:lvl1pPr marL="457200" lvl="0" indent="-228600" algn="l">
              <a:lnSpc>
                <a:spcPct val="100000"/>
              </a:lnSpc>
              <a:spcBef>
                <a:spcPts val="1000"/>
              </a:spcBef>
              <a:spcAft>
                <a:spcPts val="0"/>
              </a:spcAft>
              <a:buSzPts val="2400"/>
              <a:buNone/>
              <a:defRPr>
                <a:solidFill>
                  <a:schemeClr val="lt1"/>
                </a:solidFill>
              </a:defRPr>
            </a:lvl1pPr>
            <a:lvl2pPr marL="914400" lvl="1" indent="-228600" algn="l">
              <a:lnSpc>
                <a:spcPct val="100000"/>
              </a:lnSpc>
              <a:spcBef>
                <a:spcPts val="500"/>
              </a:spcBef>
              <a:spcAft>
                <a:spcPts val="0"/>
              </a:spcAft>
              <a:buSzPts val="2400"/>
              <a:buNone/>
              <a:defRPr/>
            </a:lvl2pPr>
            <a:lvl3pPr marL="1371600" lvl="2" indent="-228600" algn="l">
              <a:lnSpc>
                <a:spcPct val="100000"/>
              </a:lnSpc>
              <a:spcBef>
                <a:spcPts val="500"/>
              </a:spcBef>
              <a:spcAft>
                <a:spcPts val="0"/>
              </a:spcAft>
              <a:buSzPts val="2400"/>
              <a:buNone/>
              <a:defRPr/>
            </a:lvl3pPr>
            <a:lvl4pPr marL="1828800" lvl="3" indent="-228600" algn="l">
              <a:lnSpc>
                <a:spcPct val="100000"/>
              </a:lnSpc>
              <a:spcBef>
                <a:spcPts val="500"/>
              </a:spcBef>
              <a:spcAft>
                <a:spcPts val="0"/>
              </a:spcAft>
              <a:buSzPts val="2400"/>
              <a:buNone/>
              <a:defRPr/>
            </a:lvl4pPr>
            <a:lvl5pPr marL="2286000" lvl="4" indent="-228600" algn="l">
              <a:lnSpc>
                <a:spcPct val="100000"/>
              </a:lnSpc>
              <a:spcBef>
                <a:spcPts val="500"/>
              </a:spcBef>
              <a:spcAft>
                <a:spcPts val="0"/>
              </a:spcAft>
              <a:buSzPts val="2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Header, 2 column ">
  <p:cSld name="Header, 2 column ">
    <p:spTree>
      <p:nvGrpSpPr>
        <p:cNvPr id="1" name="Shape 317"/>
        <p:cNvGrpSpPr/>
        <p:nvPr/>
      </p:nvGrpSpPr>
      <p:grpSpPr>
        <a:xfrm>
          <a:off x="0" y="0"/>
          <a:ext cx="0" cy="0"/>
          <a:chOff x="0" y="0"/>
          <a:chExt cx="0" cy="0"/>
        </a:xfrm>
      </p:grpSpPr>
      <p:sp>
        <p:nvSpPr>
          <p:cNvPr id="318" name="Google Shape;318;p72"/>
          <p:cNvSpPr txBox="1">
            <a:spLocks noGrp="1"/>
          </p:cNvSpPr>
          <p:nvPr>
            <p:ph type="title"/>
          </p:nvPr>
        </p:nvSpPr>
        <p:spPr>
          <a:xfrm>
            <a:off x="619144" y="963784"/>
            <a:ext cx="10963256"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9" name="Google Shape;319;p72"/>
          <p:cNvSpPr txBox="1">
            <a:spLocks noGrp="1"/>
          </p:cNvSpPr>
          <p:nvPr>
            <p:ph type="body" idx="1"/>
          </p:nvPr>
        </p:nvSpPr>
        <p:spPr>
          <a:xfrm>
            <a:off x="609599" y="1714500"/>
            <a:ext cx="530352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72"/>
          <p:cNvSpPr txBox="1">
            <a:spLocks noGrp="1"/>
          </p:cNvSpPr>
          <p:nvPr>
            <p:ph type="body" idx="2"/>
          </p:nvPr>
        </p:nvSpPr>
        <p:spPr>
          <a:xfrm>
            <a:off x="6286500" y="1714500"/>
            <a:ext cx="52959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72"/>
          <p:cNvSpPr/>
          <p:nvPr/>
        </p:nvSpPr>
        <p:spPr>
          <a:xfrm>
            <a:off x="5913119" y="2438079"/>
            <a:ext cx="359665" cy="562707"/>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pos="3720">
          <p15:clr>
            <a:srgbClr val="FBAE40"/>
          </p15:clr>
        </p15:guide>
        <p15:guide id="2" pos="3952">
          <p15:clr>
            <a:srgbClr val="FBAE40"/>
          </p15:clr>
        </p15:guide>
        <p15:guide id="3" orient="horz" pos="10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Header, 2 column narrow/wide">
  <p:cSld name="Header, 2 column narrow/wide">
    <p:spTree>
      <p:nvGrpSpPr>
        <p:cNvPr id="1" name="Shape 322"/>
        <p:cNvGrpSpPr/>
        <p:nvPr/>
      </p:nvGrpSpPr>
      <p:grpSpPr>
        <a:xfrm>
          <a:off x="0" y="0"/>
          <a:ext cx="0" cy="0"/>
          <a:chOff x="0" y="0"/>
          <a:chExt cx="0" cy="0"/>
        </a:xfrm>
      </p:grpSpPr>
      <p:sp>
        <p:nvSpPr>
          <p:cNvPr id="323" name="Google Shape;323;p73"/>
          <p:cNvSpPr txBox="1">
            <a:spLocks noGrp="1"/>
          </p:cNvSpPr>
          <p:nvPr>
            <p:ph type="title"/>
          </p:nvPr>
        </p:nvSpPr>
        <p:spPr>
          <a:xfrm>
            <a:off x="619144" y="963784"/>
            <a:ext cx="10963256"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4" name="Google Shape;324;p73"/>
          <p:cNvSpPr txBox="1">
            <a:spLocks noGrp="1"/>
          </p:cNvSpPr>
          <p:nvPr>
            <p:ph type="body" idx="1"/>
          </p:nvPr>
        </p:nvSpPr>
        <p:spPr>
          <a:xfrm>
            <a:off x="620800"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73"/>
          <p:cNvSpPr txBox="1">
            <a:spLocks noGrp="1"/>
          </p:cNvSpPr>
          <p:nvPr>
            <p:ph type="body" idx="2"/>
          </p:nvPr>
        </p:nvSpPr>
        <p:spPr>
          <a:xfrm>
            <a:off x="4393810" y="1720780"/>
            <a:ext cx="717739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080">
          <p15:clr>
            <a:srgbClr val="FBAE40"/>
          </p15:clr>
        </p15:guide>
        <p15:guide id="2" pos="2544">
          <p15:clr>
            <a:srgbClr val="FBAE40"/>
          </p15:clr>
        </p15:guide>
        <p15:guide id="3" pos="4920">
          <p15:clr>
            <a:srgbClr val="FBAE40"/>
          </p15:clr>
        </p15:guide>
        <p15:guide id="4" pos="2760">
          <p15:clr>
            <a:srgbClr val="FBAE40"/>
          </p15:clr>
        </p15:guide>
        <p15:guide id="5" pos="51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Header, 2 column wide/narrow">
  <p:cSld name="2_Header, 2 column wide/narrow">
    <p:spTree>
      <p:nvGrpSpPr>
        <p:cNvPr id="1" name="Shape 326"/>
        <p:cNvGrpSpPr/>
        <p:nvPr/>
      </p:nvGrpSpPr>
      <p:grpSpPr>
        <a:xfrm>
          <a:off x="0" y="0"/>
          <a:ext cx="0" cy="0"/>
          <a:chOff x="0" y="0"/>
          <a:chExt cx="0" cy="0"/>
        </a:xfrm>
      </p:grpSpPr>
      <p:sp>
        <p:nvSpPr>
          <p:cNvPr id="327" name="Google Shape;327;p74"/>
          <p:cNvSpPr txBox="1">
            <a:spLocks noGrp="1"/>
          </p:cNvSpPr>
          <p:nvPr>
            <p:ph type="title"/>
          </p:nvPr>
        </p:nvSpPr>
        <p:spPr>
          <a:xfrm>
            <a:off x="609600" y="963113"/>
            <a:ext cx="10972800"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8" name="Google Shape;328;p74"/>
          <p:cNvSpPr txBox="1"/>
          <p:nvPr/>
        </p:nvSpPr>
        <p:spPr>
          <a:xfrm>
            <a:off x="619144" y="963784"/>
            <a:ext cx="10963256"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6089"/>
              </a:buClr>
              <a:buSzPts val="4000"/>
              <a:buFont typeface="Calibri"/>
              <a:buNone/>
            </a:pPr>
            <a:r>
              <a:rPr lang="en-US" sz="4000" b="1">
                <a:solidFill>
                  <a:srgbClr val="006089"/>
                </a:solidFill>
                <a:latin typeface="Calibri"/>
                <a:ea typeface="Calibri"/>
                <a:cs typeface="Calibri"/>
                <a:sym typeface="Calibri"/>
              </a:rPr>
              <a:t>Click to edit Master title style</a:t>
            </a:r>
            <a:endParaRPr sz="4000" b="1">
              <a:solidFill>
                <a:srgbClr val="006089"/>
              </a:solidFill>
              <a:latin typeface="Calibri"/>
              <a:ea typeface="Calibri"/>
              <a:cs typeface="Calibri"/>
              <a:sym typeface="Calibri"/>
            </a:endParaRPr>
          </a:p>
        </p:txBody>
      </p:sp>
      <p:sp>
        <p:nvSpPr>
          <p:cNvPr id="329" name="Google Shape;329;p74"/>
          <p:cNvSpPr txBox="1">
            <a:spLocks noGrp="1"/>
          </p:cNvSpPr>
          <p:nvPr>
            <p:ph type="body" idx="1"/>
          </p:nvPr>
        </p:nvSpPr>
        <p:spPr>
          <a:xfrm>
            <a:off x="620800" y="1720780"/>
            <a:ext cx="71765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74"/>
          <p:cNvSpPr txBox="1">
            <a:spLocks noGrp="1"/>
          </p:cNvSpPr>
          <p:nvPr>
            <p:ph type="body" idx="2"/>
          </p:nvPr>
        </p:nvSpPr>
        <p:spPr>
          <a:xfrm>
            <a:off x="8166819"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20">
          <p15:clr>
            <a:srgbClr val="FBAE40"/>
          </p15:clr>
        </p15:guide>
        <p15:guide id="2" pos="5140">
          <p15:clr>
            <a:srgbClr val="FBAE40"/>
          </p15:clr>
        </p15:guide>
        <p15:guide id="3" orient="horz" pos="1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eader, 2 column content">
  <p:cSld name="Header, 2 column content">
    <p:spTree>
      <p:nvGrpSpPr>
        <p:cNvPr id="1" name="Shape 50"/>
        <p:cNvGrpSpPr/>
        <p:nvPr/>
      </p:nvGrpSpPr>
      <p:grpSpPr>
        <a:xfrm>
          <a:off x="0" y="0"/>
          <a:ext cx="0" cy="0"/>
          <a:chOff x="0" y="0"/>
          <a:chExt cx="0" cy="0"/>
        </a:xfrm>
      </p:grpSpPr>
      <p:sp>
        <p:nvSpPr>
          <p:cNvPr id="51" name="Google Shape;51;p38"/>
          <p:cNvSpPr txBox="1">
            <a:spLocks noGrp="1"/>
          </p:cNvSpPr>
          <p:nvPr>
            <p:ph type="title"/>
          </p:nvPr>
        </p:nvSpPr>
        <p:spPr>
          <a:xfrm>
            <a:off x="673207" y="1024128"/>
            <a:ext cx="10878713"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8"/>
          <p:cNvSpPr txBox="1">
            <a:spLocks noGrp="1"/>
          </p:cNvSpPr>
          <p:nvPr>
            <p:ph type="body" idx="1"/>
          </p:nvPr>
        </p:nvSpPr>
        <p:spPr>
          <a:xfrm>
            <a:off x="673208" y="1825625"/>
            <a:ext cx="5337300" cy="210314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SzPts val="2400"/>
              <a:buFont typeface="Noto Sans Symbols"/>
              <a:buChar char="▪"/>
              <a:defRPr/>
            </a:lvl1pPr>
            <a:lvl2pPr marL="914400" lvl="1" indent="-381000" algn="l">
              <a:lnSpc>
                <a:spcPct val="100000"/>
              </a:lnSpc>
              <a:spcBef>
                <a:spcPts val="500"/>
              </a:spcBef>
              <a:spcAft>
                <a:spcPts val="0"/>
              </a:spcAft>
              <a:buSzPts val="2400"/>
              <a:buFont typeface="Noto Sans Symbols"/>
              <a:buChar char="▪"/>
              <a:defRPr/>
            </a:lvl2pPr>
            <a:lvl3pPr marL="1371600" lvl="2" indent="-381000" algn="l">
              <a:lnSpc>
                <a:spcPct val="100000"/>
              </a:lnSpc>
              <a:spcBef>
                <a:spcPts val="500"/>
              </a:spcBef>
              <a:spcAft>
                <a:spcPts val="0"/>
              </a:spcAft>
              <a:buSzPts val="2400"/>
              <a:buFont typeface="Noto Sans Symbols"/>
              <a:buChar char="▪"/>
              <a:defRPr/>
            </a:lvl3pPr>
            <a:lvl4pPr marL="1828800" lvl="3" indent="-381000" algn="l">
              <a:lnSpc>
                <a:spcPct val="100000"/>
              </a:lnSpc>
              <a:spcBef>
                <a:spcPts val="500"/>
              </a:spcBef>
              <a:spcAft>
                <a:spcPts val="0"/>
              </a:spcAft>
              <a:buSzPts val="2400"/>
              <a:buFont typeface="Noto Sans Symbols"/>
              <a:buChar char="▪"/>
              <a:defRPr/>
            </a:lvl4pPr>
            <a:lvl5pPr marL="2286000" lvl="4" indent="-381000" algn="l">
              <a:lnSpc>
                <a:spcPct val="100000"/>
              </a:lnSpc>
              <a:spcBef>
                <a:spcPts val="500"/>
              </a:spcBef>
              <a:spcAft>
                <a:spcPts val="0"/>
              </a:spcAft>
              <a:buSzPts val="2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8"/>
          <p:cNvSpPr txBox="1">
            <a:spLocks noGrp="1"/>
          </p:cNvSpPr>
          <p:nvPr>
            <p:ph type="body" idx="2"/>
          </p:nvPr>
        </p:nvSpPr>
        <p:spPr>
          <a:xfrm>
            <a:off x="6215364" y="1825625"/>
            <a:ext cx="5337300" cy="210314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SzPts val="2400"/>
              <a:buFont typeface="Noto Sans Symbols"/>
              <a:buChar char="▪"/>
              <a:defRPr/>
            </a:lvl1pPr>
            <a:lvl2pPr marL="914400" lvl="1" indent="-381000" algn="l">
              <a:lnSpc>
                <a:spcPct val="100000"/>
              </a:lnSpc>
              <a:spcBef>
                <a:spcPts val="500"/>
              </a:spcBef>
              <a:spcAft>
                <a:spcPts val="0"/>
              </a:spcAft>
              <a:buSzPts val="2400"/>
              <a:buFont typeface="Noto Sans Symbols"/>
              <a:buChar char="▪"/>
              <a:defRPr/>
            </a:lvl2pPr>
            <a:lvl3pPr marL="1371600" lvl="2" indent="-381000" algn="l">
              <a:lnSpc>
                <a:spcPct val="100000"/>
              </a:lnSpc>
              <a:spcBef>
                <a:spcPts val="500"/>
              </a:spcBef>
              <a:spcAft>
                <a:spcPts val="0"/>
              </a:spcAft>
              <a:buSzPts val="2400"/>
              <a:buFont typeface="Noto Sans Symbols"/>
              <a:buChar char="▪"/>
              <a:defRPr/>
            </a:lvl3pPr>
            <a:lvl4pPr marL="1828800" lvl="3" indent="-381000" algn="l">
              <a:lnSpc>
                <a:spcPct val="100000"/>
              </a:lnSpc>
              <a:spcBef>
                <a:spcPts val="500"/>
              </a:spcBef>
              <a:spcAft>
                <a:spcPts val="0"/>
              </a:spcAft>
              <a:buSzPts val="2400"/>
              <a:buFont typeface="Noto Sans Symbols"/>
              <a:buChar char="▪"/>
              <a:defRPr/>
            </a:lvl4pPr>
            <a:lvl5pPr marL="2286000" lvl="4" indent="-381000" algn="l">
              <a:lnSpc>
                <a:spcPct val="100000"/>
              </a:lnSpc>
              <a:spcBef>
                <a:spcPts val="500"/>
              </a:spcBef>
              <a:spcAft>
                <a:spcPts val="0"/>
              </a:spcAft>
              <a:buSzPts val="2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Header, 2 column wide/narrow">
  <p:cSld name="3_Header, 2 column wide/narrow">
    <p:spTree>
      <p:nvGrpSpPr>
        <p:cNvPr id="1" name="Shape 331"/>
        <p:cNvGrpSpPr/>
        <p:nvPr/>
      </p:nvGrpSpPr>
      <p:grpSpPr>
        <a:xfrm>
          <a:off x="0" y="0"/>
          <a:ext cx="0" cy="0"/>
          <a:chOff x="0" y="0"/>
          <a:chExt cx="0" cy="0"/>
        </a:xfrm>
      </p:grpSpPr>
      <p:sp>
        <p:nvSpPr>
          <p:cNvPr id="332" name="Google Shape;332;p75"/>
          <p:cNvSpPr txBox="1">
            <a:spLocks noGrp="1"/>
          </p:cNvSpPr>
          <p:nvPr>
            <p:ph type="title"/>
          </p:nvPr>
        </p:nvSpPr>
        <p:spPr>
          <a:xfrm>
            <a:off x="609600" y="963113"/>
            <a:ext cx="10972800"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75"/>
          <p:cNvSpPr txBox="1"/>
          <p:nvPr/>
        </p:nvSpPr>
        <p:spPr>
          <a:xfrm>
            <a:off x="619144" y="963784"/>
            <a:ext cx="10963256" cy="553998"/>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6089"/>
              </a:buClr>
              <a:buSzPts val="4000"/>
              <a:buFont typeface="Calibri"/>
              <a:buNone/>
            </a:pPr>
            <a:r>
              <a:rPr lang="en-US" sz="4000" b="1">
                <a:solidFill>
                  <a:srgbClr val="006089"/>
                </a:solidFill>
                <a:latin typeface="Calibri"/>
                <a:ea typeface="Calibri"/>
                <a:cs typeface="Calibri"/>
                <a:sym typeface="Calibri"/>
              </a:rPr>
              <a:t>Click to edit Master title style</a:t>
            </a:r>
            <a:endParaRPr/>
          </a:p>
        </p:txBody>
      </p:sp>
      <p:sp>
        <p:nvSpPr>
          <p:cNvPr id="334" name="Google Shape;334;p75"/>
          <p:cNvSpPr txBox="1">
            <a:spLocks noGrp="1"/>
          </p:cNvSpPr>
          <p:nvPr>
            <p:ph type="body" idx="1"/>
          </p:nvPr>
        </p:nvSpPr>
        <p:spPr>
          <a:xfrm>
            <a:off x="620800" y="1720780"/>
            <a:ext cx="71765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5" name="Google Shape;335;p75"/>
          <p:cNvSpPr txBox="1">
            <a:spLocks noGrp="1"/>
          </p:cNvSpPr>
          <p:nvPr>
            <p:ph type="body" idx="2"/>
          </p:nvPr>
        </p:nvSpPr>
        <p:spPr>
          <a:xfrm>
            <a:off x="8166819"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20">
          <p15:clr>
            <a:srgbClr val="FBAE40"/>
          </p15:clr>
        </p15:guide>
        <p15:guide id="2" pos="5140">
          <p15:clr>
            <a:srgbClr val="FBAE40"/>
          </p15:clr>
        </p15:guide>
        <p15:guide id="3" orient="horz" pos="108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Header, 3 column">
  <p:cSld name="Header, 3 column">
    <p:spTree>
      <p:nvGrpSpPr>
        <p:cNvPr id="1" name="Shape 336"/>
        <p:cNvGrpSpPr/>
        <p:nvPr/>
      </p:nvGrpSpPr>
      <p:grpSpPr>
        <a:xfrm>
          <a:off x="0" y="0"/>
          <a:ext cx="0" cy="0"/>
          <a:chOff x="0" y="0"/>
          <a:chExt cx="0" cy="0"/>
        </a:xfrm>
      </p:grpSpPr>
      <p:sp>
        <p:nvSpPr>
          <p:cNvPr id="337" name="Google Shape;337;p76"/>
          <p:cNvSpPr txBox="1">
            <a:spLocks noGrp="1"/>
          </p:cNvSpPr>
          <p:nvPr>
            <p:ph type="title"/>
          </p:nvPr>
        </p:nvSpPr>
        <p:spPr>
          <a:xfrm>
            <a:off x="619144" y="963784"/>
            <a:ext cx="10963256" cy="5539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00608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76"/>
          <p:cNvSpPr txBox="1">
            <a:spLocks noGrp="1"/>
          </p:cNvSpPr>
          <p:nvPr>
            <p:ph type="body" idx="1"/>
          </p:nvPr>
        </p:nvSpPr>
        <p:spPr>
          <a:xfrm>
            <a:off x="620800"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9" name="Google Shape;339;p76"/>
          <p:cNvSpPr txBox="1">
            <a:spLocks noGrp="1"/>
          </p:cNvSpPr>
          <p:nvPr>
            <p:ph type="body" idx="2"/>
          </p:nvPr>
        </p:nvSpPr>
        <p:spPr>
          <a:xfrm>
            <a:off x="4393810"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76"/>
          <p:cNvSpPr txBox="1">
            <a:spLocks noGrp="1"/>
          </p:cNvSpPr>
          <p:nvPr>
            <p:ph type="body" idx="3"/>
          </p:nvPr>
        </p:nvSpPr>
        <p:spPr>
          <a:xfrm>
            <a:off x="8166819" y="1720780"/>
            <a:ext cx="3417800" cy="3872648"/>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080">
          <p15:clr>
            <a:srgbClr val="FBAE40"/>
          </p15:clr>
        </p15:guide>
        <p15:guide id="2" pos="2544">
          <p15:clr>
            <a:srgbClr val="FBAE40"/>
          </p15:clr>
        </p15:guide>
        <p15:guide id="3" pos="4920">
          <p15:clr>
            <a:srgbClr val="FBAE40"/>
          </p15:clr>
        </p15:guide>
        <p15:guide id="4" pos="2760">
          <p15:clr>
            <a:srgbClr val="FBAE40"/>
          </p15:clr>
        </p15:guide>
        <p15:guide id="5" pos="51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341"/>
        <p:cNvGrpSpPr/>
        <p:nvPr/>
      </p:nvGrpSpPr>
      <p:grpSpPr>
        <a:xfrm>
          <a:off x="0" y="0"/>
          <a:ext cx="0" cy="0"/>
          <a:chOff x="0" y="0"/>
          <a:chExt cx="0" cy="0"/>
        </a:xfrm>
      </p:grpSpPr>
      <p:sp>
        <p:nvSpPr>
          <p:cNvPr id="342" name="Google Shape;342;p77"/>
          <p:cNvSpPr>
            <a:spLocks noGrp="1"/>
          </p:cNvSpPr>
          <p:nvPr>
            <p:ph type="pic" idx="2"/>
          </p:nvPr>
        </p:nvSpPr>
        <p:spPr>
          <a:xfrm>
            <a:off x="0" y="0"/>
            <a:ext cx="12192000" cy="6858000"/>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77"/>
          <p:cNvSpPr txBox="1">
            <a:spLocks noGrp="1"/>
          </p:cNvSpPr>
          <p:nvPr>
            <p:ph type="body" idx="1"/>
          </p:nvPr>
        </p:nvSpPr>
        <p:spPr>
          <a:xfrm>
            <a:off x="6096000" y="1248833"/>
            <a:ext cx="5486400" cy="553998"/>
          </a:xfrm>
          <a:prstGeom prst="rect">
            <a:avLst/>
          </a:prstGeom>
          <a:solidFill>
            <a:srgbClr val="619DB3">
              <a:alpha val="71764"/>
            </a:srgbClr>
          </a:solidFill>
          <a:ln>
            <a:noFill/>
          </a:ln>
        </p:spPr>
        <p:txBody>
          <a:bodyPr spcFirstLastPara="1" wrap="square" lIns="182875" tIns="91425" rIns="182875" bIns="91425" anchor="t" anchorCtr="0">
            <a:spAutoFit/>
          </a:bodyPr>
          <a:lstStyle>
            <a:lvl1pPr marL="457200" lvl="0" indent="-228600" algn="l">
              <a:lnSpc>
                <a:spcPct val="100000"/>
              </a:lnSpc>
              <a:spcBef>
                <a:spcPts val="1000"/>
              </a:spcBef>
              <a:spcAft>
                <a:spcPts val="0"/>
              </a:spcAft>
              <a:buSzPts val="2400"/>
              <a:buNone/>
              <a:defRPr>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4" name="Google Shape;344;p77"/>
          <p:cNvSpPr txBox="1">
            <a:spLocks noGrp="1"/>
          </p:cNvSpPr>
          <p:nvPr>
            <p:ph type="body" idx="3"/>
          </p:nvPr>
        </p:nvSpPr>
        <p:spPr>
          <a:xfrm>
            <a:off x="6096000" y="2286000"/>
            <a:ext cx="5486400" cy="553998"/>
          </a:xfrm>
          <a:prstGeom prst="rect">
            <a:avLst/>
          </a:prstGeom>
          <a:solidFill>
            <a:srgbClr val="00597F">
              <a:alpha val="75686"/>
            </a:srgbClr>
          </a:solidFill>
          <a:ln>
            <a:noFill/>
          </a:ln>
        </p:spPr>
        <p:txBody>
          <a:bodyPr spcFirstLastPara="1" wrap="square" lIns="182875" tIns="91425" rIns="182875" bIns="91425" anchor="t" anchorCtr="0">
            <a:spAutoFit/>
          </a:bodyPr>
          <a:lstStyle>
            <a:lvl1pPr marL="457200" lvl="0" indent="-228600" algn="l">
              <a:lnSpc>
                <a:spcPct val="100000"/>
              </a:lnSpc>
              <a:spcBef>
                <a:spcPts val="1000"/>
              </a:spcBef>
              <a:spcAft>
                <a:spcPts val="0"/>
              </a:spcAft>
              <a:buSzPts val="2400"/>
              <a:buNone/>
              <a:defRPr>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5" name="Google Shape;345;p77"/>
          <p:cNvSpPr txBox="1">
            <a:spLocks noGrp="1"/>
          </p:cNvSpPr>
          <p:nvPr>
            <p:ph type="body" idx="4"/>
          </p:nvPr>
        </p:nvSpPr>
        <p:spPr>
          <a:xfrm>
            <a:off x="6096000" y="3429000"/>
            <a:ext cx="5486400" cy="553998"/>
          </a:xfrm>
          <a:prstGeom prst="rect">
            <a:avLst/>
          </a:prstGeom>
          <a:solidFill>
            <a:schemeClr val="lt1">
              <a:alpha val="73725"/>
            </a:schemeClr>
          </a:solidFill>
          <a:ln>
            <a:noFill/>
          </a:ln>
        </p:spPr>
        <p:txBody>
          <a:bodyPr spcFirstLastPara="1" wrap="square" lIns="182875" tIns="91425" rIns="182875" bIns="91425" anchor="t" anchorCtr="0">
            <a:spAutoFit/>
          </a:bodyPr>
          <a:lstStyle>
            <a:lvl1pPr marL="457200" lvl="0" indent="-228600" algn="l">
              <a:lnSpc>
                <a:spcPct val="100000"/>
              </a:lnSpc>
              <a:spcBef>
                <a:spcPts val="1000"/>
              </a:spcBef>
              <a:spcAft>
                <a:spcPts val="0"/>
              </a:spcAft>
              <a:buSzPts val="2400"/>
              <a:buNone/>
              <a:defRPr>
                <a:solidFill>
                  <a:srgbClr val="0059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77"/>
          <p:cNvSpPr txBox="1">
            <a:spLocks noGrp="1"/>
          </p:cNvSpPr>
          <p:nvPr>
            <p:ph type="body" idx="5"/>
          </p:nvPr>
        </p:nvSpPr>
        <p:spPr>
          <a:xfrm>
            <a:off x="609600" y="1257300"/>
            <a:ext cx="5486400" cy="553998"/>
          </a:xfrm>
          <a:prstGeom prst="rect">
            <a:avLst/>
          </a:prstGeom>
          <a:solidFill>
            <a:srgbClr val="619DB3"/>
          </a:solidFill>
          <a:ln>
            <a:noFill/>
          </a:ln>
        </p:spPr>
        <p:txBody>
          <a:bodyPr spcFirstLastPara="1" wrap="square" lIns="182875" tIns="91425" rIns="182875" bIns="91425" anchor="t" anchorCtr="0">
            <a:spAutoFit/>
          </a:bodyPr>
          <a:lstStyle>
            <a:lvl1pPr marL="457200" lvl="0" indent="-228600" algn="l">
              <a:lnSpc>
                <a:spcPct val="100000"/>
              </a:lnSpc>
              <a:spcBef>
                <a:spcPts val="1000"/>
              </a:spcBef>
              <a:spcAft>
                <a:spcPts val="0"/>
              </a:spcAft>
              <a:buSzPts val="2400"/>
              <a:buNone/>
              <a:defRPr>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77"/>
          <p:cNvSpPr txBox="1">
            <a:spLocks noGrp="1"/>
          </p:cNvSpPr>
          <p:nvPr>
            <p:ph type="body" idx="6"/>
          </p:nvPr>
        </p:nvSpPr>
        <p:spPr>
          <a:xfrm>
            <a:off x="609600" y="2294467"/>
            <a:ext cx="5486400" cy="553998"/>
          </a:xfrm>
          <a:prstGeom prst="rect">
            <a:avLst/>
          </a:prstGeom>
          <a:solidFill>
            <a:srgbClr val="00597F"/>
          </a:solidFill>
          <a:ln>
            <a:noFill/>
          </a:ln>
        </p:spPr>
        <p:txBody>
          <a:bodyPr spcFirstLastPara="1" wrap="square" lIns="182875" tIns="91425" rIns="182875" bIns="91425" anchor="t" anchorCtr="0">
            <a:spAutoFit/>
          </a:bodyPr>
          <a:lstStyle>
            <a:lvl1pPr marL="457200" lvl="0" indent="-228600" algn="l">
              <a:lnSpc>
                <a:spcPct val="100000"/>
              </a:lnSpc>
              <a:spcBef>
                <a:spcPts val="1000"/>
              </a:spcBef>
              <a:spcAft>
                <a:spcPts val="0"/>
              </a:spcAft>
              <a:buSzPts val="2400"/>
              <a:buNone/>
              <a:defRPr>
                <a:solidFill>
                  <a:schemeClr val="lt1"/>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77"/>
          <p:cNvSpPr txBox="1">
            <a:spLocks noGrp="1"/>
          </p:cNvSpPr>
          <p:nvPr>
            <p:ph type="body" idx="7"/>
          </p:nvPr>
        </p:nvSpPr>
        <p:spPr>
          <a:xfrm>
            <a:off x="609600" y="3437467"/>
            <a:ext cx="5486400" cy="553998"/>
          </a:xfrm>
          <a:prstGeom prst="rect">
            <a:avLst/>
          </a:prstGeom>
          <a:solidFill>
            <a:schemeClr val="lt1"/>
          </a:solidFill>
          <a:ln>
            <a:noFill/>
          </a:ln>
        </p:spPr>
        <p:txBody>
          <a:bodyPr spcFirstLastPara="1" wrap="square" lIns="182875" tIns="91425" rIns="182875" bIns="91425" anchor="t" anchorCtr="0">
            <a:spAutoFit/>
          </a:bodyPr>
          <a:lstStyle>
            <a:lvl1pPr marL="457200" lvl="0" indent="-228600" algn="l">
              <a:lnSpc>
                <a:spcPct val="100000"/>
              </a:lnSpc>
              <a:spcBef>
                <a:spcPts val="1000"/>
              </a:spcBef>
              <a:spcAft>
                <a:spcPts val="0"/>
              </a:spcAft>
              <a:buSzPts val="2400"/>
              <a:buNone/>
              <a:defRPr>
                <a:solidFill>
                  <a:srgbClr val="00597F"/>
                </a:solidFil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4 pix, one text box">
  <p:cSld name="4 pix, one text box">
    <p:spTree>
      <p:nvGrpSpPr>
        <p:cNvPr id="1" name="Shape 349"/>
        <p:cNvGrpSpPr/>
        <p:nvPr/>
      </p:nvGrpSpPr>
      <p:grpSpPr>
        <a:xfrm>
          <a:off x="0" y="0"/>
          <a:ext cx="0" cy="0"/>
          <a:chOff x="0" y="0"/>
          <a:chExt cx="0" cy="0"/>
        </a:xfrm>
      </p:grpSpPr>
      <p:sp>
        <p:nvSpPr>
          <p:cNvPr id="350" name="Google Shape;350;p78"/>
          <p:cNvSpPr>
            <a:spLocks noGrp="1"/>
          </p:cNvSpPr>
          <p:nvPr>
            <p:ph type="pic" idx="2"/>
          </p:nvPr>
        </p:nvSpPr>
        <p:spPr>
          <a:xfrm>
            <a:off x="0" y="-1"/>
            <a:ext cx="2935224"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78"/>
          <p:cNvSpPr txBox="1">
            <a:spLocks noGrp="1"/>
          </p:cNvSpPr>
          <p:nvPr>
            <p:ph type="body" idx="1"/>
          </p:nvPr>
        </p:nvSpPr>
        <p:spPr>
          <a:xfrm>
            <a:off x="0" y="1771650"/>
            <a:ext cx="9875838" cy="846422"/>
          </a:xfrm>
          <a:prstGeom prst="rect">
            <a:avLst/>
          </a:prstGeom>
          <a:noFill/>
          <a:ln>
            <a:noFill/>
          </a:ln>
        </p:spPr>
        <p:txBody>
          <a:bodyPr spcFirstLastPara="1" wrap="square" lIns="45720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78"/>
          <p:cNvSpPr>
            <a:spLocks noGrp="1"/>
          </p:cNvSpPr>
          <p:nvPr>
            <p:ph type="pic" idx="3"/>
          </p:nvPr>
        </p:nvSpPr>
        <p:spPr>
          <a:xfrm>
            <a:off x="3086370" y="-1"/>
            <a:ext cx="2935224"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3" name="Google Shape;353;p78"/>
          <p:cNvSpPr>
            <a:spLocks noGrp="1"/>
          </p:cNvSpPr>
          <p:nvPr>
            <p:ph type="pic" idx="4"/>
          </p:nvPr>
        </p:nvSpPr>
        <p:spPr>
          <a:xfrm>
            <a:off x="6172740" y="-1"/>
            <a:ext cx="2935224"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4" name="Google Shape;354;p78"/>
          <p:cNvSpPr>
            <a:spLocks noGrp="1"/>
          </p:cNvSpPr>
          <p:nvPr>
            <p:ph type="pic" idx="5"/>
          </p:nvPr>
        </p:nvSpPr>
        <p:spPr>
          <a:xfrm>
            <a:off x="9259110" y="-1"/>
            <a:ext cx="2935224"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Grid layout">
  <p:cSld name="Grid layout">
    <p:spTree>
      <p:nvGrpSpPr>
        <p:cNvPr id="1" name="Shape 355"/>
        <p:cNvGrpSpPr/>
        <p:nvPr/>
      </p:nvGrpSpPr>
      <p:grpSpPr>
        <a:xfrm>
          <a:off x="0" y="0"/>
          <a:ext cx="0" cy="0"/>
          <a:chOff x="0" y="0"/>
          <a:chExt cx="0" cy="0"/>
        </a:xfrm>
      </p:grpSpPr>
      <p:sp>
        <p:nvSpPr>
          <p:cNvPr id="356" name="Google Shape;356;p79"/>
          <p:cNvSpPr txBox="1">
            <a:spLocks noGrp="1"/>
          </p:cNvSpPr>
          <p:nvPr>
            <p:ph type="body" idx="1"/>
          </p:nvPr>
        </p:nvSpPr>
        <p:spPr>
          <a:xfrm>
            <a:off x="624075" y="762000"/>
            <a:ext cx="3490725" cy="24383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7" name="Google Shape;357;p79"/>
          <p:cNvSpPr txBox="1">
            <a:spLocks noGrp="1"/>
          </p:cNvSpPr>
          <p:nvPr>
            <p:ph type="body" idx="2"/>
          </p:nvPr>
        </p:nvSpPr>
        <p:spPr>
          <a:xfrm>
            <a:off x="624075" y="3435587"/>
            <a:ext cx="5362198" cy="236829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p79"/>
          <p:cNvSpPr txBox="1">
            <a:spLocks noGrp="1"/>
          </p:cNvSpPr>
          <p:nvPr>
            <p:ph type="body" idx="3"/>
          </p:nvPr>
        </p:nvSpPr>
        <p:spPr>
          <a:xfrm>
            <a:off x="4341310" y="762000"/>
            <a:ext cx="3502152" cy="24383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9" name="Google Shape;359;p79"/>
          <p:cNvSpPr txBox="1">
            <a:spLocks noGrp="1"/>
          </p:cNvSpPr>
          <p:nvPr>
            <p:ph type="body" idx="4"/>
          </p:nvPr>
        </p:nvSpPr>
        <p:spPr>
          <a:xfrm>
            <a:off x="8078424" y="762000"/>
            <a:ext cx="3502152" cy="243839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79"/>
          <p:cNvSpPr txBox="1">
            <a:spLocks noGrp="1"/>
          </p:cNvSpPr>
          <p:nvPr>
            <p:ph type="body" idx="5"/>
          </p:nvPr>
        </p:nvSpPr>
        <p:spPr>
          <a:xfrm>
            <a:off x="6205728" y="3435587"/>
            <a:ext cx="5376672" cy="236829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FBAE40"/>
          </p15:clr>
        </p15:guide>
        <p15:guide id="2" orient="horz" pos="2160">
          <p15:clr>
            <a:srgbClr val="FBAE40"/>
          </p15:clr>
        </p15:guide>
        <p15:guide id="3" pos="2592">
          <p15:clr>
            <a:srgbClr val="FBAE40"/>
          </p15:clr>
        </p15:guide>
        <p15:guide id="4" pos="2736">
          <p15:clr>
            <a:srgbClr val="FBAE40"/>
          </p15:clr>
        </p15:guide>
        <p15:guide id="5" pos="4944">
          <p15:clr>
            <a:srgbClr val="FBAE40"/>
          </p15:clr>
        </p15:guide>
        <p15:guide id="6" pos="5088">
          <p15:clr>
            <a:srgbClr val="FBAE40"/>
          </p15:clr>
        </p15:guide>
        <p15:guide id="7" pos="3776">
          <p15:clr>
            <a:srgbClr val="FBAE40"/>
          </p15:clr>
        </p15:guide>
        <p15:guide id="8" pos="390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 x 6 grid system">
  <p:cSld name="6 x 6 grid system">
    <p:spTree>
      <p:nvGrpSpPr>
        <p:cNvPr id="1" name="Shape 361"/>
        <p:cNvGrpSpPr/>
        <p:nvPr/>
      </p:nvGrpSpPr>
      <p:grpSpPr>
        <a:xfrm>
          <a:off x="0" y="0"/>
          <a:ext cx="0" cy="0"/>
          <a:chOff x="0" y="0"/>
          <a:chExt cx="0" cy="0"/>
        </a:xfrm>
      </p:grpSpPr>
      <p:sp>
        <p:nvSpPr>
          <p:cNvPr id="362" name="Google Shape;362;p80"/>
          <p:cNvSpPr txBox="1">
            <a:spLocks noGrp="1"/>
          </p:cNvSpPr>
          <p:nvPr>
            <p:ph type="body" idx="1"/>
          </p:nvPr>
        </p:nvSpPr>
        <p:spPr>
          <a:xfrm>
            <a:off x="616802" y="768965"/>
            <a:ext cx="10965598" cy="504078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80"/>
          <p:cNvSpPr txBox="1">
            <a:spLocks noGrp="1"/>
          </p:cNvSpPr>
          <p:nvPr>
            <p:ph type="body" idx="2"/>
          </p:nvPr>
        </p:nvSpPr>
        <p:spPr>
          <a:xfrm>
            <a:off x="2481907" y="768966"/>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p80"/>
          <p:cNvSpPr txBox="1">
            <a:spLocks noGrp="1"/>
          </p:cNvSpPr>
          <p:nvPr>
            <p:ph type="body" idx="3"/>
          </p:nvPr>
        </p:nvSpPr>
        <p:spPr>
          <a:xfrm>
            <a:off x="4347011" y="768966"/>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5" name="Google Shape;365;p80"/>
          <p:cNvSpPr txBox="1">
            <a:spLocks noGrp="1"/>
          </p:cNvSpPr>
          <p:nvPr>
            <p:ph type="body" idx="4"/>
          </p:nvPr>
        </p:nvSpPr>
        <p:spPr>
          <a:xfrm>
            <a:off x="6212115" y="768966"/>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80"/>
          <p:cNvSpPr txBox="1">
            <a:spLocks noGrp="1"/>
          </p:cNvSpPr>
          <p:nvPr>
            <p:ph type="body" idx="5"/>
          </p:nvPr>
        </p:nvSpPr>
        <p:spPr>
          <a:xfrm>
            <a:off x="8077219" y="768966"/>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80"/>
          <p:cNvSpPr txBox="1">
            <a:spLocks noGrp="1"/>
          </p:cNvSpPr>
          <p:nvPr>
            <p:ph type="body" idx="6"/>
          </p:nvPr>
        </p:nvSpPr>
        <p:spPr>
          <a:xfrm>
            <a:off x="9942321" y="768966"/>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80"/>
          <p:cNvSpPr txBox="1">
            <a:spLocks noGrp="1"/>
          </p:cNvSpPr>
          <p:nvPr>
            <p:ph type="body" idx="7"/>
          </p:nvPr>
        </p:nvSpPr>
        <p:spPr>
          <a:xfrm>
            <a:off x="609600" y="1650223"/>
            <a:ext cx="949692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80"/>
          <p:cNvSpPr txBox="1">
            <a:spLocks noGrp="1"/>
          </p:cNvSpPr>
          <p:nvPr>
            <p:ph type="body" idx="8"/>
          </p:nvPr>
        </p:nvSpPr>
        <p:spPr>
          <a:xfrm>
            <a:off x="2479682" y="1641783"/>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0" name="Google Shape;370;p80"/>
          <p:cNvSpPr txBox="1">
            <a:spLocks noGrp="1"/>
          </p:cNvSpPr>
          <p:nvPr>
            <p:ph type="body" idx="9"/>
          </p:nvPr>
        </p:nvSpPr>
        <p:spPr>
          <a:xfrm>
            <a:off x="4353577" y="1641783"/>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1" name="Google Shape;371;p80"/>
          <p:cNvSpPr txBox="1">
            <a:spLocks noGrp="1"/>
          </p:cNvSpPr>
          <p:nvPr>
            <p:ph type="body" idx="13"/>
          </p:nvPr>
        </p:nvSpPr>
        <p:spPr>
          <a:xfrm>
            <a:off x="6209184" y="1641783"/>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2" name="Google Shape;372;p80"/>
          <p:cNvSpPr txBox="1">
            <a:spLocks noGrp="1"/>
          </p:cNvSpPr>
          <p:nvPr>
            <p:ph type="body" idx="14"/>
          </p:nvPr>
        </p:nvSpPr>
        <p:spPr>
          <a:xfrm>
            <a:off x="8092223" y="1641783"/>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80"/>
          <p:cNvSpPr txBox="1">
            <a:spLocks noGrp="1"/>
          </p:cNvSpPr>
          <p:nvPr>
            <p:ph type="body" idx="15"/>
          </p:nvPr>
        </p:nvSpPr>
        <p:spPr>
          <a:xfrm>
            <a:off x="9947829" y="1641783"/>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80"/>
          <p:cNvSpPr txBox="1">
            <a:spLocks noGrp="1"/>
          </p:cNvSpPr>
          <p:nvPr>
            <p:ph type="body" idx="16"/>
          </p:nvPr>
        </p:nvSpPr>
        <p:spPr>
          <a:xfrm>
            <a:off x="633219" y="2531480"/>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80"/>
          <p:cNvSpPr txBox="1">
            <a:spLocks noGrp="1"/>
          </p:cNvSpPr>
          <p:nvPr>
            <p:ph type="body" idx="17"/>
          </p:nvPr>
        </p:nvSpPr>
        <p:spPr>
          <a:xfrm>
            <a:off x="2479682" y="2514600"/>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6" name="Google Shape;376;p80"/>
          <p:cNvSpPr txBox="1">
            <a:spLocks noGrp="1"/>
          </p:cNvSpPr>
          <p:nvPr>
            <p:ph type="body" idx="18"/>
          </p:nvPr>
        </p:nvSpPr>
        <p:spPr>
          <a:xfrm>
            <a:off x="4353577" y="2514600"/>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7" name="Google Shape;377;p80"/>
          <p:cNvSpPr txBox="1">
            <a:spLocks noGrp="1"/>
          </p:cNvSpPr>
          <p:nvPr>
            <p:ph type="body" idx="19"/>
          </p:nvPr>
        </p:nvSpPr>
        <p:spPr>
          <a:xfrm>
            <a:off x="6209184" y="2514600"/>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8" name="Google Shape;378;p80"/>
          <p:cNvSpPr txBox="1">
            <a:spLocks noGrp="1"/>
          </p:cNvSpPr>
          <p:nvPr>
            <p:ph type="body" idx="20"/>
          </p:nvPr>
        </p:nvSpPr>
        <p:spPr>
          <a:xfrm>
            <a:off x="8092223" y="2514600"/>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80"/>
          <p:cNvSpPr txBox="1">
            <a:spLocks noGrp="1"/>
          </p:cNvSpPr>
          <p:nvPr>
            <p:ph type="body" idx="21"/>
          </p:nvPr>
        </p:nvSpPr>
        <p:spPr>
          <a:xfrm>
            <a:off x="9947829" y="2514600"/>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80"/>
          <p:cNvSpPr txBox="1">
            <a:spLocks noGrp="1"/>
          </p:cNvSpPr>
          <p:nvPr>
            <p:ph type="body" idx="22"/>
          </p:nvPr>
        </p:nvSpPr>
        <p:spPr>
          <a:xfrm>
            <a:off x="633219" y="3412737"/>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0"/>
          <p:cNvSpPr txBox="1">
            <a:spLocks noGrp="1"/>
          </p:cNvSpPr>
          <p:nvPr>
            <p:ph type="body" idx="23"/>
          </p:nvPr>
        </p:nvSpPr>
        <p:spPr>
          <a:xfrm>
            <a:off x="2479682" y="3414891"/>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0"/>
          <p:cNvSpPr txBox="1">
            <a:spLocks noGrp="1"/>
          </p:cNvSpPr>
          <p:nvPr>
            <p:ph type="body" idx="24"/>
          </p:nvPr>
        </p:nvSpPr>
        <p:spPr>
          <a:xfrm>
            <a:off x="4353577" y="3414891"/>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80"/>
          <p:cNvSpPr txBox="1">
            <a:spLocks noGrp="1"/>
          </p:cNvSpPr>
          <p:nvPr>
            <p:ph type="body" idx="25"/>
          </p:nvPr>
        </p:nvSpPr>
        <p:spPr>
          <a:xfrm>
            <a:off x="6209184" y="3414891"/>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4" name="Google Shape;384;p80"/>
          <p:cNvSpPr txBox="1">
            <a:spLocks noGrp="1"/>
          </p:cNvSpPr>
          <p:nvPr>
            <p:ph type="body" idx="26"/>
          </p:nvPr>
        </p:nvSpPr>
        <p:spPr>
          <a:xfrm>
            <a:off x="8092223" y="3414891"/>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5" name="Google Shape;385;p80"/>
          <p:cNvSpPr txBox="1">
            <a:spLocks noGrp="1"/>
          </p:cNvSpPr>
          <p:nvPr>
            <p:ph type="body" idx="27"/>
          </p:nvPr>
        </p:nvSpPr>
        <p:spPr>
          <a:xfrm>
            <a:off x="9947829" y="3414891"/>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80"/>
          <p:cNvSpPr txBox="1">
            <a:spLocks noGrp="1"/>
          </p:cNvSpPr>
          <p:nvPr>
            <p:ph type="body" idx="28"/>
          </p:nvPr>
        </p:nvSpPr>
        <p:spPr>
          <a:xfrm>
            <a:off x="633219" y="4293994"/>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80"/>
          <p:cNvSpPr txBox="1">
            <a:spLocks noGrp="1"/>
          </p:cNvSpPr>
          <p:nvPr>
            <p:ph type="body" idx="29"/>
          </p:nvPr>
        </p:nvSpPr>
        <p:spPr>
          <a:xfrm>
            <a:off x="2479682" y="4287708"/>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80"/>
          <p:cNvSpPr txBox="1">
            <a:spLocks noGrp="1"/>
          </p:cNvSpPr>
          <p:nvPr>
            <p:ph type="body" idx="30"/>
          </p:nvPr>
        </p:nvSpPr>
        <p:spPr>
          <a:xfrm>
            <a:off x="4353577" y="4287708"/>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0"/>
          <p:cNvSpPr txBox="1">
            <a:spLocks noGrp="1"/>
          </p:cNvSpPr>
          <p:nvPr>
            <p:ph type="body" idx="31"/>
          </p:nvPr>
        </p:nvSpPr>
        <p:spPr>
          <a:xfrm>
            <a:off x="6209184" y="4287708"/>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0" name="Google Shape;390;p80"/>
          <p:cNvSpPr txBox="1">
            <a:spLocks noGrp="1"/>
          </p:cNvSpPr>
          <p:nvPr>
            <p:ph type="body" idx="32"/>
          </p:nvPr>
        </p:nvSpPr>
        <p:spPr>
          <a:xfrm>
            <a:off x="8092223" y="4287708"/>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1" name="Google Shape;391;p80"/>
          <p:cNvSpPr txBox="1">
            <a:spLocks noGrp="1"/>
          </p:cNvSpPr>
          <p:nvPr>
            <p:ph type="body" idx="33"/>
          </p:nvPr>
        </p:nvSpPr>
        <p:spPr>
          <a:xfrm>
            <a:off x="9947829" y="4287708"/>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2" name="Google Shape;392;p80"/>
          <p:cNvSpPr txBox="1">
            <a:spLocks noGrp="1"/>
          </p:cNvSpPr>
          <p:nvPr>
            <p:ph type="body" idx="34"/>
          </p:nvPr>
        </p:nvSpPr>
        <p:spPr>
          <a:xfrm>
            <a:off x="624075" y="5175250"/>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3" name="Google Shape;393;p80"/>
          <p:cNvSpPr txBox="1">
            <a:spLocks noGrp="1"/>
          </p:cNvSpPr>
          <p:nvPr>
            <p:ph type="body" idx="35"/>
          </p:nvPr>
        </p:nvSpPr>
        <p:spPr>
          <a:xfrm>
            <a:off x="2479682" y="5160525"/>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80"/>
          <p:cNvSpPr txBox="1">
            <a:spLocks noGrp="1"/>
          </p:cNvSpPr>
          <p:nvPr>
            <p:ph type="body" idx="36"/>
          </p:nvPr>
        </p:nvSpPr>
        <p:spPr>
          <a:xfrm>
            <a:off x="4353577" y="5160525"/>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80"/>
          <p:cNvSpPr txBox="1">
            <a:spLocks noGrp="1"/>
          </p:cNvSpPr>
          <p:nvPr>
            <p:ph type="body" idx="37"/>
          </p:nvPr>
        </p:nvSpPr>
        <p:spPr>
          <a:xfrm>
            <a:off x="6209184" y="5160525"/>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80"/>
          <p:cNvSpPr txBox="1">
            <a:spLocks noGrp="1"/>
          </p:cNvSpPr>
          <p:nvPr>
            <p:ph type="body" idx="38"/>
          </p:nvPr>
        </p:nvSpPr>
        <p:spPr>
          <a:xfrm>
            <a:off x="8092223" y="5160525"/>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0"/>
          <p:cNvSpPr txBox="1">
            <a:spLocks noGrp="1"/>
          </p:cNvSpPr>
          <p:nvPr>
            <p:ph type="body" idx="39"/>
          </p:nvPr>
        </p:nvSpPr>
        <p:spPr>
          <a:xfrm>
            <a:off x="9947829" y="5160525"/>
            <a:ext cx="1636776" cy="64922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p80"/>
          <p:cNvSpPr/>
          <p:nvPr/>
        </p:nvSpPr>
        <p:spPr>
          <a:xfrm>
            <a:off x="2276303" y="1048251"/>
            <a:ext cx="182880" cy="18288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9" name="Google Shape;399;p80"/>
          <p:cNvSpPr/>
          <p:nvPr/>
        </p:nvSpPr>
        <p:spPr>
          <a:xfrm>
            <a:off x="4141407" y="1048251"/>
            <a:ext cx="182880" cy="18288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0" name="Google Shape;400;p80"/>
          <p:cNvSpPr/>
          <p:nvPr/>
        </p:nvSpPr>
        <p:spPr>
          <a:xfrm>
            <a:off x="6006511" y="1048251"/>
            <a:ext cx="182880" cy="18288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80"/>
          <p:cNvSpPr/>
          <p:nvPr/>
        </p:nvSpPr>
        <p:spPr>
          <a:xfrm>
            <a:off x="7871615" y="1048251"/>
            <a:ext cx="182880" cy="18288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 name="Google Shape;402;p80"/>
          <p:cNvSpPr/>
          <p:nvPr/>
        </p:nvSpPr>
        <p:spPr>
          <a:xfrm>
            <a:off x="9736719" y="1048251"/>
            <a:ext cx="182880" cy="182880"/>
          </a:xfrm>
          <a:prstGeom prst="rect">
            <a:avLst/>
          </a:prstGeom>
          <a:solidFill>
            <a:schemeClr val="accent1"/>
          </a:soli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992">
          <p15:clr>
            <a:srgbClr val="FBAE40"/>
          </p15:clr>
        </p15:guide>
        <p15:guide id="2" orient="horz" pos="2160">
          <p15:clr>
            <a:srgbClr val="FBAE40"/>
          </p15:clr>
        </p15:guide>
        <p15:guide id="3" pos="2592">
          <p15:clr>
            <a:srgbClr val="FBAE40"/>
          </p15:clr>
        </p15:guide>
        <p15:guide id="4" pos="2736">
          <p15:clr>
            <a:srgbClr val="FBAE40"/>
          </p15:clr>
        </p15:guide>
        <p15:guide id="5" pos="4944">
          <p15:clr>
            <a:srgbClr val="FBAE40"/>
          </p15:clr>
        </p15:guide>
        <p15:guide id="6" pos="5088">
          <p15:clr>
            <a:srgbClr val="FBAE40"/>
          </p15:clr>
        </p15:guide>
        <p15:guide id="7" pos="3776">
          <p15:clr>
            <a:srgbClr val="FBAE40"/>
          </p15:clr>
        </p15:guide>
        <p15:guide id="8" pos="3906">
          <p15:clr>
            <a:srgbClr val="FBAE40"/>
          </p15:clr>
        </p15:guide>
        <p15:guide id="9" orient="horz" pos="912">
          <p15:clr>
            <a:srgbClr val="FBAE40"/>
          </p15:clr>
        </p15:guide>
        <p15:guide id="10" orient="horz" pos="3696">
          <p15:clr>
            <a:srgbClr val="FBAE40"/>
          </p15:clr>
        </p15:guide>
        <p15:guide id="11" pos="1416">
          <p15:clr>
            <a:srgbClr val="FBAE40"/>
          </p15:clr>
        </p15:guide>
        <p15:guide id="12" pos="1556">
          <p15:clr>
            <a:srgbClr val="FBAE40"/>
          </p15:clr>
        </p15:guide>
        <p15:guide id="13" pos="6128">
          <p15:clr>
            <a:srgbClr val="FBAE40"/>
          </p15:clr>
        </p15:guide>
        <p15:guide id="14" pos="6256">
          <p15:clr>
            <a:srgbClr val="FBAE40"/>
          </p15:clr>
        </p15:guide>
        <p15:guide id="15" orient="horz" pos="1032">
          <p15:clr>
            <a:srgbClr val="FBAE40"/>
          </p15:clr>
        </p15:guide>
        <p15:guide id="16" orient="horz" pos="1464">
          <p15:clr>
            <a:srgbClr val="FBAE40"/>
          </p15:clr>
        </p15:guide>
        <p15:guide id="17" orient="horz" pos="1584">
          <p15:clr>
            <a:srgbClr val="FBAE40"/>
          </p15:clr>
        </p15:guide>
        <p15:guide id="18" orient="horz" pos="2568">
          <p15:clr>
            <a:srgbClr val="FBAE40"/>
          </p15:clr>
        </p15:guide>
        <p15:guide id="19" orient="horz" pos="2708">
          <p15:clr>
            <a:srgbClr val="FBAE40"/>
          </p15:clr>
        </p15:guide>
        <p15:guide id="20" orient="horz" pos="3137">
          <p15:clr>
            <a:srgbClr val="FBAE40"/>
          </p15:clr>
        </p15:guide>
        <p15:guide id="21" orient="horz" pos="32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03"/>
        <p:cNvGrpSpPr/>
        <p:nvPr/>
      </p:nvGrpSpPr>
      <p:grpSpPr>
        <a:xfrm>
          <a:off x="0" y="0"/>
          <a:ext cx="0" cy="0"/>
          <a:chOff x="0" y="0"/>
          <a:chExt cx="0" cy="0"/>
        </a:xfrm>
      </p:grpSpPr>
      <p:sp>
        <p:nvSpPr>
          <p:cNvPr id="404" name="Google Shape;404;p81"/>
          <p:cNvSpPr txBox="1">
            <a:spLocks noGrp="1"/>
          </p:cNvSpPr>
          <p:nvPr>
            <p:ph type="body" idx="1"/>
          </p:nvPr>
        </p:nvSpPr>
        <p:spPr>
          <a:xfrm>
            <a:off x="609600" y="952499"/>
            <a:ext cx="10972800" cy="506367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81"/>
          <p:cNvSpPr txBox="1">
            <a:spLocks noGrp="1"/>
          </p:cNvSpPr>
          <p:nvPr>
            <p:ph type="body" idx="2"/>
          </p:nvPr>
        </p:nvSpPr>
        <p:spPr>
          <a:xfrm>
            <a:off x="246888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6" name="Google Shape;406;p81"/>
          <p:cNvSpPr txBox="1">
            <a:spLocks noGrp="1"/>
          </p:cNvSpPr>
          <p:nvPr>
            <p:ph type="body" idx="3"/>
          </p:nvPr>
        </p:nvSpPr>
        <p:spPr>
          <a:xfrm>
            <a:off x="432816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81"/>
          <p:cNvSpPr txBox="1">
            <a:spLocks noGrp="1"/>
          </p:cNvSpPr>
          <p:nvPr>
            <p:ph type="body" idx="4"/>
          </p:nvPr>
        </p:nvSpPr>
        <p:spPr>
          <a:xfrm>
            <a:off x="618744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81"/>
          <p:cNvSpPr txBox="1">
            <a:spLocks noGrp="1"/>
          </p:cNvSpPr>
          <p:nvPr>
            <p:ph type="body" idx="5"/>
          </p:nvPr>
        </p:nvSpPr>
        <p:spPr>
          <a:xfrm>
            <a:off x="8046720"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1"/>
          <p:cNvSpPr txBox="1">
            <a:spLocks noGrp="1"/>
          </p:cNvSpPr>
          <p:nvPr>
            <p:ph type="body" idx="6"/>
          </p:nvPr>
        </p:nvSpPr>
        <p:spPr>
          <a:xfrm>
            <a:off x="9905999" y="762000"/>
            <a:ext cx="1673352" cy="6858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1200"/>
              <a:buFont typeface="Calibri"/>
              <a:buNone/>
              <a:defRPr sz="1200"/>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81"/>
          <p:cNvSpPr/>
          <p:nvPr/>
        </p:nvSpPr>
        <p:spPr>
          <a:xfrm>
            <a:off x="2103222" y="187234"/>
            <a:ext cx="182880" cy="1828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81"/>
          <p:cNvSpPr/>
          <p:nvPr/>
        </p:nvSpPr>
        <p:spPr>
          <a:xfrm>
            <a:off x="2103222" y="1449977"/>
            <a:ext cx="182880" cy="1828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llage layout 4">
  <p:cSld name="Collage layout 4">
    <p:spTree>
      <p:nvGrpSpPr>
        <p:cNvPr id="1" name="Shape 412"/>
        <p:cNvGrpSpPr/>
        <p:nvPr/>
      </p:nvGrpSpPr>
      <p:grpSpPr>
        <a:xfrm>
          <a:off x="0" y="0"/>
          <a:ext cx="0" cy="0"/>
          <a:chOff x="0" y="0"/>
          <a:chExt cx="0" cy="0"/>
        </a:xfrm>
      </p:grpSpPr>
      <p:sp>
        <p:nvSpPr>
          <p:cNvPr id="413" name="Google Shape;413;p82"/>
          <p:cNvSpPr txBox="1">
            <a:spLocks noGrp="1"/>
          </p:cNvSpPr>
          <p:nvPr>
            <p:ph type="body" idx="1"/>
          </p:nvPr>
        </p:nvSpPr>
        <p:spPr>
          <a:xfrm>
            <a:off x="609604" y="914400"/>
            <a:ext cx="7315197" cy="316089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2"/>
          <p:cNvSpPr txBox="1">
            <a:spLocks noGrp="1"/>
          </p:cNvSpPr>
          <p:nvPr>
            <p:ph type="body" idx="2"/>
          </p:nvPr>
        </p:nvSpPr>
        <p:spPr>
          <a:xfrm>
            <a:off x="609604" y="4251393"/>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5" name="Google Shape;415;p82"/>
          <p:cNvSpPr txBox="1">
            <a:spLocks noGrp="1"/>
          </p:cNvSpPr>
          <p:nvPr>
            <p:ph type="body" idx="3"/>
          </p:nvPr>
        </p:nvSpPr>
        <p:spPr>
          <a:xfrm>
            <a:off x="4360336" y="4251392"/>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82"/>
          <p:cNvSpPr txBox="1">
            <a:spLocks noGrp="1"/>
          </p:cNvSpPr>
          <p:nvPr>
            <p:ph type="body" idx="4"/>
          </p:nvPr>
        </p:nvSpPr>
        <p:spPr>
          <a:xfrm>
            <a:off x="8111068" y="4235586"/>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82"/>
          <p:cNvSpPr txBox="1">
            <a:spLocks noGrp="1"/>
          </p:cNvSpPr>
          <p:nvPr>
            <p:ph type="body" idx="5"/>
          </p:nvPr>
        </p:nvSpPr>
        <p:spPr>
          <a:xfrm>
            <a:off x="8111068" y="2409049"/>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8" name="Google Shape;418;p82"/>
          <p:cNvSpPr txBox="1">
            <a:spLocks noGrp="1"/>
          </p:cNvSpPr>
          <p:nvPr>
            <p:ph type="body" idx="6"/>
          </p:nvPr>
        </p:nvSpPr>
        <p:spPr>
          <a:xfrm>
            <a:off x="8111068" y="582512"/>
            <a:ext cx="3589864" cy="166624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None/>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eader, uneven 2 column content">
  <p:cSld name="Header, uneven 2 column content">
    <p:spTree>
      <p:nvGrpSpPr>
        <p:cNvPr id="1" name="Shape 54"/>
        <p:cNvGrpSpPr/>
        <p:nvPr/>
      </p:nvGrpSpPr>
      <p:grpSpPr>
        <a:xfrm>
          <a:off x="0" y="0"/>
          <a:ext cx="0" cy="0"/>
          <a:chOff x="0" y="0"/>
          <a:chExt cx="0" cy="0"/>
        </a:xfrm>
      </p:grpSpPr>
      <p:sp>
        <p:nvSpPr>
          <p:cNvPr id="55" name="Google Shape;55;p39"/>
          <p:cNvSpPr txBox="1">
            <a:spLocks noGrp="1"/>
          </p:cNvSpPr>
          <p:nvPr>
            <p:ph type="title"/>
          </p:nvPr>
        </p:nvSpPr>
        <p:spPr>
          <a:xfrm>
            <a:off x="629696" y="924448"/>
            <a:ext cx="10972800"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9"/>
          <p:cNvSpPr txBox="1">
            <a:spLocks noGrp="1"/>
          </p:cNvSpPr>
          <p:nvPr>
            <p:ph type="body" idx="1"/>
          </p:nvPr>
        </p:nvSpPr>
        <p:spPr>
          <a:xfrm>
            <a:off x="673208" y="1825625"/>
            <a:ext cx="3463894" cy="2472472"/>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SzPts val="2400"/>
              <a:buFont typeface="Noto Sans Symbols"/>
              <a:buChar char="▪"/>
              <a:defRPr/>
            </a:lvl1pPr>
            <a:lvl2pPr marL="914400" lvl="1" indent="-381000" algn="l">
              <a:lnSpc>
                <a:spcPct val="100000"/>
              </a:lnSpc>
              <a:spcBef>
                <a:spcPts val="500"/>
              </a:spcBef>
              <a:spcAft>
                <a:spcPts val="0"/>
              </a:spcAft>
              <a:buSzPts val="2400"/>
              <a:buFont typeface="Noto Sans Symbols"/>
              <a:buChar char="▪"/>
              <a:defRPr/>
            </a:lvl2pPr>
            <a:lvl3pPr marL="1371600" lvl="2" indent="-381000" algn="l">
              <a:lnSpc>
                <a:spcPct val="100000"/>
              </a:lnSpc>
              <a:spcBef>
                <a:spcPts val="500"/>
              </a:spcBef>
              <a:spcAft>
                <a:spcPts val="0"/>
              </a:spcAft>
              <a:buSzPts val="2400"/>
              <a:buFont typeface="Noto Sans Symbols"/>
              <a:buChar char="▪"/>
              <a:defRPr/>
            </a:lvl3pPr>
            <a:lvl4pPr marL="1828800" lvl="3" indent="-381000" algn="l">
              <a:lnSpc>
                <a:spcPct val="100000"/>
              </a:lnSpc>
              <a:spcBef>
                <a:spcPts val="500"/>
              </a:spcBef>
              <a:spcAft>
                <a:spcPts val="0"/>
              </a:spcAft>
              <a:buSzPts val="2400"/>
              <a:buFont typeface="Noto Sans Symbols"/>
              <a:buChar char="▪"/>
              <a:defRPr/>
            </a:lvl4pPr>
            <a:lvl5pPr marL="2286000" lvl="4" indent="-381000" algn="l">
              <a:lnSpc>
                <a:spcPct val="100000"/>
              </a:lnSpc>
              <a:spcBef>
                <a:spcPts val="500"/>
              </a:spcBef>
              <a:spcAft>
                <a:spcPts val="0"/>
              </a:spcAft>
              <a:buSzPts val="2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9"/>
          <p:cNvSpPr txBox="1">
            <a:spLocks noGrp="1"/>
          </p:cNvSpPr>
          <p:nvPr>
            <p:ph type="body" idx="2"/>
          </p:nvPr>
        </p:nvSpPr>
        <p:spPr>
          <a:xfrm>
            <a:off x="4326673" y="1825625"/>
            <a:ext cx="7225991" cy="2103140"/>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1000"/>
              </a:spcBef>
              <a:spcAft>
                <a:spcPts val="0"/>
              </a:spcAft>
              <a:buSzPts val="2400"/>
              <a:buFont typeface="Noto Sans Symbols"/>
              <a:buChar char="▪"/>
              <a:defRPr/>
            </a:lvl1pPr>
            <a:lvl2pPr marL="914400" lvl="1" indent="-381000" algn="l">
              <a:lnSpc>
                <a:spcPct val="100000"/>
              </a:lnSpc>
              <a:spcBef>
                <a:spcPts val="500"/>
              </a:spcBef>
              <a:spcAft>
                <a:spcPts val="0"/>
              </a:spcAft>
              <a:buSzPts val="2400"/>
              <a:buFont typeface="Noto Sans Symbols"/>
              <a:buChar char="▪"/>
              <a:defRPr/>
            </a:lvl2pPr>
            <a:lvl3pPr marL="1371600" lvl="2" indent="-381000" algn="l">
              <a:lnSpc>
                <a:spcPct val="100000"/>
              </a:lnSpc>
              <a:spcBef>
                <a:spcPts val="500"/>
              </a:spcBef>
              <a:spcAft>
                <a:spcPts val="0"/>
              </a:spcAft>
              <a:buSzPts val="2400"/>
              <a:buFont typeface="Noto Sans Symbols"/>
              <a:buChar char="▪"/>
              <a:defRPr/>
            </a:lvl3pPr>
            <a:lvl4pPr marL="1828800" lvl="3" indent="-381000" algn="l">
              <a:lnSpc>
                <a:spcPct val="100000"/>
              </a:lnSpc>
              <a:spcBef>
                <a:spcPts val="500"/>
              </a:spcBef>
              <a:spcAft>
                <a:spcPts val="0"/>
              </a:spcAft>
              <a:buSzPts val="2400"/>
              <a:buFont typeface="Noto Sans Symbols"/>
              <a:buChar char="▪"/>
              <a:defRPr/>
            </a:lvl4pPr>
            <a:lvl5pPr marL="2286000" lvl="4" indent="-381000" algn="l">
              <a:lnSpc>
                <a:spcPct val="100000"/>
              </a:lnSpc>
              <a:spcBef>
                <a:spcPts val="500"/>
              </a:spcBef>
              <a:spcAft>
                <a:spcPts val="0"/>
              </a:spcAft>
              <a:buSzPts val="24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40"/>
          <p:cNvSpPr txBox="1">
            <a:spLocks noGrp="1"/>
          </p:cNvSpPr>
          <p:nvPr>
            <p:ph type="title"/>
          </p:nvPr>
        </p:nvSpPr>
        <p:spPr>
          <a:xfrm>
            <a:off x="629696" y="924448"/>
            <a:ext cx="10972800"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 pix, one text box">
  <p:cSld name="4 pix, one text box">
    <p:spTree>
      <p:nvGrpSpPr>
        <p:cNvPr id="1" name="Shape 60"/>
        <p:cNvGrpSpPr/>
        <p:nvPr/>
      </p:nvGrpSpPr>
      <p:grpSpPr>
        <a:xfrm>
          <a:off x="0" y="0"/>
          <a:ext cx="0" cy="0"/>
          <a:chOff x="0" y="0"/>
          <a:chExt cx="0" cy="0"/>
        </a:xfrm>
      </p:grpSpPr>
      <p:sp>
        <p:nvSpPr>
          <p:cNvPr id="61" name="Google Shape;61;p41"/>
          <p:cNvSpPr>
            <a:spLocks noGrp="1"/>
          </p:cNvSpPr>
          <p:nvPr>
            <p:ph type="pic" idx="2"/>
          </p:nvPr>
        </p:nvSpPr>
        <p:spPr>
          <a:xfrm>
            <a:off x="0" y="-1"/>
            <a:ext cx="3048000" cy="369332"/>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2" name="Google Shape;62;p41"/>
          <p:cNvSpPr>
            <a:spLocks noGrp="1"/>
          </p:cNvSpPr>
          <p:nvPr>
            <p:ph type="pic" idx="3"/>
          </p:nvPr>
        </p:nvSpPr>
        <p:spPr>
          <a:xfrm>
            <a:off x="3040566" y="-1"/>
            <a:ext cx="3048000"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41"/>
          <p:cNvSpPr>
            <a:spLocks noGrp="1"/>
          </p:cNvSpPr>
          <p:nvPr>
            <p:ph type="pic" idx="4"/>
          </p:nvPr>
        </p:nvSpPr>
        <p:spPr>
          <a:xfrm>
            <a:off x="6081132" y="-1"/>
            <a:ext cx="3048000"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4" name="Google Shape;64;p41"/>
          <p:cNvSpPr>
            <a:spLocks noGrp="1"/>
          </p:cNvSpPr>
          <p:nvPr>
            <p:ph type="pic" idx="5"/>
          </p:nvPr>
        </p:nvSpPr>
        <p:spPr>
          <a:xfrm>
            <a:off x="9121697" y="-1"/>
            <a:ext cx="3048000" cy="5733288"/>
          </a:xfrm>
          <a:prstGeom prst="rect">
            <a:avLst/>
          </a:prstGeom>
          <a:noFill/>
          <a:ln>
            <a:noFill/>
          </a:ln>
        </p:spPr>
        <p:txBody>
          <a:bodyPr spcFirstLastPara="1" wrap="square" lIns="0" tIns="0" rIns="0" bIns="0" anchor="t" anchorCtr="0">
            <a:noAutofit/>
          </a:bodyPr>
          <a:lstStyle>
            <a:lvl1pPr marR="0" lvl="0" algn="l" rtl="0">
              <a:lnSpc>
                <a:spcPct val="100000"/>
              </a:lnSpc>
              <a:spcBef>
                <a:spcPts val="1000"/>
              </a:spcBef>
              <a:spcAft>
                <a:spcPts val="0"/>
              </a:spcAft>
              <a:buClr>
                <a:srgbClr val="619DB3"/>
              </a:buClr>
              <a:buSzPts val="2400"/>
              <a:buFont typeface="Arial"/>
              <a:buChar char="•"/>
              <a:defRPr sz="2400" b="0" i="0" u="none" strike="noStrike" cap="none">
                <a:solidFill>
                  <a:schemeClr val="lt1"/>
                </a:solidFill>
                <a:latin typeface="Calibri"/>
                <a:ea typeface="Calibri"/>
                <a:cs typeface="Calibri"/>
                <a:sym typeface="Calibri"/>
              </a:defRPr>
            </a:lvl1pPr>
            <a:lvl2pPr marR="0" lvl="1"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R="0" lvl="2"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R="0" lvl="3"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R="0" lvl="4"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41"/>
          <p:cNvSpPr txBox="1">
            <a:spLocks noGrp="1"/>
          </p:cNvSpPr>
          <p:nvPr>
            <p:ph type="body" idx="1"/>
          </p:nvPr>
        </p:nvSpPr>
        <p:spPr>
          <a:xfrm>
            <a:off x="0" y="2063859"/>
            <a:ext cx="10783888" cy="1172116"/>
          </a:xfrm>
          <a:prstGeom prst="rect">
            <a:avLst/>
          </a:prstGeom>
          <a:solidFill>
            <a:schemeClr val="accent1">
              <a:alpha val="65882"/>
            </a:schemeClr>
          </a:solidFill>
          <a:ln>
            <a:noFill/>
          </a:ln>
        </p:spPr>
        <p:txBody>
          <a:bodyPr spcFirstLastPara="1" wrap="square" lIns="457200" tIns="182875" rIns="365750" bIns="182875" anchor="t" anchorCtr="0">
            <a:noAutofit/>
          </a:bodyPr>
          <a:lstStyle>
            <a:lvl1pPr marL="457200" lvl="0" indent="-381000" algn="l">
              <a:lnSpc>
                <a:spcPct val="100000"/>
              </a:lnSpc>
              <a:spcBef>
                <a:spcPts val="1000"/>
              </a:spcBef>
              <a:spcAft>
                <a:spcPts val="0"/>
              </a:spcAft>
              <a:buSzPts val="2400"/>
              <a:buFont typeface="Noto Sans Symbols"/>
              <a:buChar char="▪"/>
              <a:defRPr/>
            </a:lvl1pPr>
            <a:lvl2pPr marL="914400" lvl="1" indent="-228600" algn="l">
              <a:lnSpc>
                <a:spcPct val="100000"/>
              </a:lnSpc>
              <a:spcBef>
                <a:spcPts val="500"/>
              </a:spcBef>
              <a:spcAft>
                <a:spcPts val="0"/>
              </a:spcAft>
              <a:buSzPts val="2400"/>
              <a:buFont typeface="Arial"/>
              <a:buNone/>
              <a:defRPr/>
            </a:lvl2pPr>
            <a:lvl3pPr marL="1371600" lvl="2" indent="-228600" algn="l">
              <a:lnSpc>
                <a:spcPct val="100000"/>
              </a:lnSpc>
              <a:spcBef>
                <a:spcPts val="500"/>
              </a:spcBef>
              <a:spcAft>
                <a:spcPts val="0"/>
              </a:spcAft>
              <a:buSzPts val="2400"/>
              <a:buNone/>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42"/>
          <p:cNvSpPr txBox="1">
            <a:spLocks noGrp="1"/>
          </p:cNvSpPr>
          <p:nvPr>
            <p:ph type="title"/>
          </p:nvPr>
        </p:nvSpPr>
        <p:spPr>
          <a:xfrm>
            <a:off x="842964" y="735981"/>
            <a:ext cx="10512424" cy="847493"/>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42"/>
          <p:cNvSpPr txBox="1">
            <a:spLocks noGrp="1"/>
          </p:cNvSpPr>
          <p:nvPr>
            <p:ph type="body" idx="1"/>
          </p:nvPr>
        </p:nvSpPr>
        <p:spPr>
          <a:xfrm>
            <a:off x="5183188" y="2057400"/>
            <a:ext cx="6172200" cy="3803650"/>
          </a:xfrm>
          <a:prstGeom prst="rect">
            <a:avLst/>
          </a:prstGeom>
          <a:noFill/>
          <a:ln>
            <a:noFill/>
          </a:ln>
        </p:spPr>
        <p:txBody>
          <a:bodyPr spcFirstLastPara="1" wrap="square" lIns="0" tIns="0" rIns="0" bIns="0" anchor="t" anchorCtr="0">
            <a:noAutofit/>
          </a:bodyPr>
          <a:lstStyle>
            <a:lvl1pPr marL="457200" lvl="0" indent="-431800" algn="l">
              <a:lnSpc>
                <a:spcPct val="100000"/>
              </a:lnSpc>
              <a:spcBef>
                <a:spcPts val="1000"/>
              </a:spcBef>
              <a:spcAft>
                <a:spcPts val="0"/>
              </a:spcAft>
              <a:buSzPts val="3200"/>
              <a:buChar char="•"/>
              <a:defRPr sz="3200"/>
            </a:lvl1pPr>
            <a:lvl2pPr marL="914400" lvl="1" indent="-406400" algn="l">
              <a:lnSpc>
                <a:spcPct val="100000"/>
              </a:lnSpc>
              <a:spcBef>
                <a:spcPts val="500"/>
              </a:spcBef>
              <a:spcAft>
                <a:spcPts val="0"/>
              </a:spcAft>
              <a:buSzPts val="2800"/>
              <a:buChar char="▪"/>
              <a:defRPr sz="2800"/>
            </a:lvl2pPr>
            <a:lvl3pPr marL="1371600" lvl="2" indent="-381000" algn="l">
              <a:lnSpc>
                <a:spcPct val="100000"/>
              </a:lnSpc>
              <a:spcBef>
                <a:spcPts val="500"/>
              </a:spcBef>
              <a:spcAft>
                <a:spcPts val="0"/>
              </a:spcAft>
              <a:buSzPts val="2400"/>
              <a:buChar char="▪"/>
              <a:defRPr sz="2400"/>
            </a:lvl3pPr>
            <a:lvl4pPr marL="1828800" lvl="3" indent="-355600" algn="l">
              <a:lnSpc>
                <a:spcPct val="100000"/>
              </a:lnSpc>
              <a:spcBef>
                <a:spcPts val="500"/>
              </a:spcBef>
              <a:spcAft>
                <a:spcPts val="0"/>
              </a:spcAft>
              <a:buSzPts val="2000"/>
              <a:buChar char="▪"/>
              <a:defRPr sz="2000"/>
            </a:lvl4pPr>
            <a:lvl5pPr marL="2286000" lvl="4" indent="-355600" algn="l">
              <a:lnSpc>
                <a:spcPct val="10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42"/>
          <p:cNvSpPr txBox="1">
            <a:spLocks noGrp="1"/>
          </p:cNvSpPr>
          <p:nvPr>
            <p:ph type="body" idx="2"/>
          </p:nvPr>
        </p:nvSpPr>
        <p:spPr>
          <a:xfrm>
            <a:off x="839788" y="2057400"/>
            <a:ext cx="3999841" cy="36933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SzPts val="2400"/>
              <a:buFont typeface="Arial"/>
              <a:buNone/>
              <a:defRPr sz="2400"/>
            </a:lvl1pPr>
            <a:lvl2pPr marL="914400" lvl="1" indent="-228600" algn="l">
              <a:lnSpc>
                <a:spcPct val="100000"/>
              </a:lnSpc>
              <a:spcBef>
                <a:spcPts val="500"/>
              </a:spcBef>
              <a:spcAft>
                <a:spcPts val="0"/>
              </a:spcAft>
              <a:buSzPts val="1400"/>
              <a:buNone/>
              <a:defRPr sz="1400"/>
            </a:lvl2pPr>
            <a:lvl3pPr marL="1371600" lvl="2" indent="-228600" algn="l">
              <a:lnSpc>
                <a:spcPct val="100000"/>
              </a:lnSpc>
              <a:spcBef>
                <a:spcPts val="500"/>
              </a:spcBef>
              <a:spcAft>
                <a:spcPts val="0"/>
              </a:spcAft>
              <a:buSzPts val="1200"/>
              <a:buNone/>
              <a:defRPr sz="1200"/>
            </a:lvl3pPr>
            <a:lvl4pPr marL="1828800" lvl="3" indent="-228600" algn="l">
              <a:lnSpc>
                <a:spcPct val="100000"/>
              </a:lnSpc>
              <a:spcBef>
                <a:spcPts val="500"/>
              </a:spcBef>
              <a:spcAft>
                <a:spcPts val="0"/>
              </a:spcAft>
              <a:buSzPts val="1000"/>
              <a:buNone/>
              <a:defRPr sz="1000"/>
            </a:lvl4pPr>
            <a:lvl5pPr marL="2286000" lvl="4" indent="-228600" algn="l">
              <a:lnSpc>
                <a:spcPct val="10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0"/>
        <p:cNvGrpSpPr/>
        <p:nvPr/>
      </p:nvGrpSpPr>
      <p:grpSpPr>
        <a:xfrm>
          <a:off x="0" y="0"/>
          <a:ext cx="0" cy="0"/>
          <a:chOff x="0" y="0"/>
          <a:chExt cx="0" cy="0"/>
        </a:xfrm>
      </p:grpSpPr>
      <p:sp>
        <p:nvSpPr>
          <p:cNvPr id="71" name="Google Shape;71;p43"/>
          <p:cNvSpPr txBox="1">
            <a:spLocks noGrp="1"/>
          </p:cNvSpPr>
          <p:nvPr>
            <p:ph type="title"/>
          </p:nvPr>
        </p:nvSpPr>
        <p:spPr>
          <a:xfrm>
            <a:off x="629696" y="924448"/>
            <a:ext cx="10972800"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3"/>
          <p:cNvSpPr txBox="1">
            <a:spLocks noGrp="1"/>
          </p:cNvSpPr>
          <p:nvPr>
            <p:ph type="body" idx="1"/>
          </p:nvPr>
        </p:nvSpPr>
        <p:spPr>
          <a:xfrm>
            <a:off x="673101" y="1703388"/>
            <a:ext cx="5251710" cy="210314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81000" algn="l">
              <a:lnSpc>
                <a:spcPct val="100000"/>
              </a:lnSpc>
              <a:spcBef>
                <a:spcPts val="500"/>
              </a:spcBef>
              <a:spcAft>
                <a:spcPts val="0"/>
              </a:spcAft>
              <a:buSzPts val="2400"/>
              <a:buFont typeface="Noto Sans Symbols"/>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3"/>
          <p:cNvSpPr txBox="1">
            <a:spLocks noGrp="1"/>
          </p:cNvSpPr>
          <p:nvPr>
            <p:ph type="body" idx="2"/>
          </p:nvPr>
        </p:nvSpPr>
        <p:spPr>
          <a:xfrm>
            <a:off x="6209606" y="1703388"/>
            <a:ext cx="5251710" cy="4297362"/>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image" Target="../media/image1.pn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image" Target="../media/image4.png"/><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image" Target="../media/image3.png"/><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11"/>
        <p:cNvGrpSpPr/>
        <p:nvPr/>
      </p:nvGrpSpPr>
      <p:grpSpPr>
        <a:xfrm>
          <a:off x="0" y="0"/>
          <a:ext cx="0" cy="0"/>
          <a:chOff x="0" y="0"/>
          <a:chExt cx="0" cy="0"/>
        </a:xfrm>
      </p:grpSpPr>
      <p:sp>
        <p:nvSpPr>
          <p:cNvPr id="12" name="Google Shape;12;p22"/>
          <p:cNvSpPr/>
          <p:nvPr/>
        </p:nvSpPr>
        <p:spPr>
          <a:xfrm>
            <a:off x="0" y="0"/>
            <a:ext cx="12192000" cy="6858000"/>
          </a:xfrm>
          <a:prstGeom prst="rect">
            <a:avLst/>
          </a:prstGeom>
          <a:gradFill>
            <a:gsLst>
              <a:gs pos="0">
                <a:srgbClr val="001B28"/>
              </a:gs>
              <a:gs pos="69000">
                <a:srgbClr val="006590"/>
              </a:gs>
              <a:gs pos="100000">
                <a:srgbClr val="00597F">
                  <a:alpha val="6784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3" name="Google Shape;13;p22" descr="MSG tag line.eps"/>
          <p:cNvPicPr preferRelativeResize="0"/>
          <p:nvPr/>
        </p:nvPicPr>
        <p:blipFill rotWithShape="1">
          <a:blip r:embed="rId19">
            <a:alphaModFix/>
          </a:blip>
          <a:srcRect/>
          <a:stretch/>
        </p:blipFill>
        <p:spPr>
          <a:xfrm>
            <a:off x="8617528" y="6369205"/>
            <a:ext cx="2964872" cy="184026"/>
          </a:xfrm>
          <a:prstGeom prst="rect">
            <a:avLst/>
          </a:prstGeom>
          <a:noFill/>
          <a:ln>
            <a:noFill/>
          </a:ln>
        </p:spPr>
      </p:pic>
      <p:pic>
        <p:nvPicPr>
          <p:cNvPr id="14" name="Google Shape;14;p22" descr="noaa colorNoTypeWhiteOutline.eps"/>
          <p:cNvPicPr preferRelativeResize="0"/>
          <p:nvPr/>
        </p:nvPicPr>
        <p:blipFill rotWithShape="1">
          <a:blip r:embed="rId20">
            <a:alphaModFix/>
          </a:blip>
          <a:srcRect/>
          <a:stretch/>
        </p:blipFill>
        <p:spPr>
          <a:xfrm>
            <a:off x="2405772" y="6104942"/>
            <a:ext cx="376563" cy="376563"/>
          </a:xfrm>
          <a:prstGeom prst="rect">
            <a:avLst/>
          </a:prstGeom>
          <a:noFill/>
          <a:ln>
            <a:noFill/>
          </a:ln>
        </p:spPr>
      </p:pic>
      <p:pic>
        <p:nvPicPr>
          <p:cNvPr id="15" name="Google Shape;15;p22"/>
          <p:cNvPicPr preferRelativeResize="0"/>
          <p:nvPr/>
        </p:nvPicPr>
        <p:blipFill rotWithShape="1">
          <a:blip r:embed="rId21">
            <a:alphaModFix/>
          </a:blip>
          <a:srcRect/>
          <a:stretch/>
        </p:blipFill>
        <p:spPr>
          <a:xfrm>
            <a:off x="609600" y="6086868"/>
            <a:ext cx="1616597" cy="389933"/>
          </a:xfrm>
          <a:prstGeom prst="rect">
            <a:avLst/>
          </a:prstGeom>
          <a:noFill/>
          <a:ln>
            <a:noFill/>
          </a:ln>
        </p:spPr>
      </p:pic>
      <p:sp>
        <p:nvSpPr>
          <p:cNvPr id="16" name="Google Shape;16;p22"/>
          <p:cNvSpPr txBox="1"/>
          <p:nvPr/>
        </p:nvSpPr>
        <p:spPr>
          <a:xfrm>
            <a:off x="9907859" y="407427"/>
            <a:ext cx="1674541"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000" b="0" i="0" u="none" strike="noStrike" cap="none">
                <a:solidFill>
                  <a:srgbClr val="619DB3"/>
                </a:solidFill>
                <a:latin typeface="Calibri"/>
                <a:ea typeface="Calibri"/>
                <a:cs typeface="Calibri"/>
                <a:sym typeface="Calibri"/>
              </a:rPr>
              <a:t>Title • Date</a:t>
            </a:r>
            <a:endParaRPr/>
          </a:p>
        </p:txBody>
      </p:sp>
      <p:sp>
        <p:nvSpPr>
          <p:cNvPr id="17" name="Google Shape;17;p22"/>
          <p:cNvSpPr txBox="1">
            <a:spLocks noGrp="1"/>
          </p:cNvSpPr>
          <p:nvPr>
            <p:ph type="title"/>
          </p:nvPr>
        </p:nvSpPr>
        <p:spPr>
          <a:xfrm>
            <a:off x="629696" y="964640"/>
            <a:ext cx="10972800" cy="4431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lt1"/>
              </a:buClr>
              <a:buSzPts val="3200"/>
              <a:buFont typeface="Calibri"/>
              <a:buNone/>
              <a:defRPr sz="32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22"/>
          <p:cNvSpPr txBox="1">
            <a:spLocks noGrp="1"/>
          </p:cNvSpPr>
          <p:nvPr>
            <p:ph type="body" idx="1"/>
          </p:nvPr>
        </p:nvSpPr>
        <p:spPr>
          <a:xfrm>
            <a:off x="609600" y="1736688"/>
            <a:ext cx="10972801" cy="4333544"/>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1000"/>
              </a:spcBef>
              <a:spcAft>
                <a:spcPts val="0"/>
              </a:spcAft>
              <a:buClr>
                <a:srgbClr val="619DB3"/>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619DB3"/>
              </a:buClr>
              <a:buSzPts val="2400"/>
              <a:buFont typeface="Noto Sans Symbols"/>
              <a:buChar char="▪"/>
              <a:defRPr sz="24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pos="384">
          <p15:clr>
            <a:srgbClr val="5ACBF0"/>
          </p15:clr>
        </p15:guide>
        <p15:guide id="4" pos="7296">
          <p15:clr>
            <a:srgbClr val="5ACBF0"/>
          </p15:clr>
        </p15:guide>
        <p15:guide id="5" orient="horz" pos="600">
          <p15:clr>
            <a:srgbClr val="5ACBF0"/>
          </p15:clr>
        </p15:guide>
        <p15:guide id="6" orient="horz" pos="3744">
          <p15:clr>
            <a:srgbClr val="5ACBF0"/>
          </p15:clr>
        </p15:guide>
        <p15:guide id="7" orient="horz" pos="10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7"/>
          <p:cNvSpPr/>
          <p:nvPr/>
        </p:nvSpPr>
        <p:spPr>
          <a:xfrm>
            <a:off x="0" y="4616605"/>
            <a:ext cx="12192000" cy="2241393"/>
          </a:xfrm>
          <a:prstGeom prst="rect">
            <a:avLst/>
          </a:prstGeom>
          <a:gradFill>
            <a:gsLst>
              <a:gs pos="0">
                <a:srgbClr val="FFFFFF">
                  <a:alpha val="13725"/>
                </a:srgbClr>
              </a:gs>
              <a:gs pos="43000">
                <a:srgbClr val="FFFFFF">
                  <a:alpha val="13725"/>
                </a:srgbClr>
              </a:gs>
              <a:gs pos="63000">
                <a:srgbClr val="76A6BA">
                  <a:alpha val="67843"/>
                </a:srgbClr>
              </a:gs>
              <a:gs pos="87000">
                <a:srgbClr val="00597F">
                  <a:alpha val="69803"/>
                </a:srgbClr>
              </a:gs>
              <a:gs pos="100000">
                <a:srgbClr val="00597F">
                  <a:alpha val="6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6" name="Google Shape;116;p27" descr="MSG tag line.eps"/>
          <p:cNvPicPr preferRelativeResize="0"/>
          <p:nvPr/>
        </p:nvPicPr>
        <p:blipFill rotWithShape="1">
          <a:blip r:embed="rId15">
            <a:alphaModFix/>
          </a:blip>
          <a:srcRect/>
          <a:stretch/>
        </p:blipFill>
        <p:spPr>
          <a:xfrm>
            <a:off x="8617528" y="6369205"/>
            <a:ext cx="2964872" cy="184026"/>
          </a:xfrm>
          <a:prstGeom prst="rect">
            <a:avLst/>
          </a:prstGeom>
          <a:noFill/>
          <a:ln>
            <a:noFill/>
          </a:ln>
        </p:spPr>
      </p:pic>
      <p:pic>
        <p:nvPicPr>
          <p:cNvPr id="117" name="Google Shape;117;p27" descr="noaa colorNoTypeWhiteOutline.eps"/>
          <p:cNvPicPr preferRelativeResize="0"/>
          <p:nvPr/>
        </p:nvPicPr>
        <p:blipFill rotWithShape="1">
          <a:blip r:embed="rId16">
            <a:alphaModFix/>
          </a:blip>
          <a:srcRect/>
          <a:stretch/>
        </p:blipFill>
        <p:spPr>
          <a:xfrm>
            <a:off x="2423659" y="6104942"/>
            <a:ext cx="376563" cy="376563"/>
          </a:xfrm>
          <a:prstGeom prst="rect">
            <a:avLst/>
          </a:prstGeom>
          <a:noFill/>
          <a:ln>
            <a:noFill/>
          </a:ln>
        </p:spPr>
      </p:pic>
      <p:pic>
        <p:nvPicPr>
          <p:cNvPr id="118" name="Google Shape;118;p27"/>
          <p:cNvPicPr preferRelativeResize="0"/>
          <p:nvPr/>
        </p:nvPicPr>
        <p:blipFill rotWithShape="1">
          <a:blip r:embed="rId17">
            <a:alphaModFix/>
          </a:blip>
          <a:srcRect/>
          <a:stretch/>
        </p:blipFill>
        <p:spPr>
          <a:xfrm>
            <a:off x="627487" y="6086868"/>
            <a:ext cx="1616597" cy="389933"/>
          </a:xfrm>
          <a:prstGeom prst="rect">
            <a:avLst/>
          </a:prstGeom>
          <a:noFill/>
          <a:ln>
            <a:noFill/>
          </a:ln>
        </p:spPr>
      </p:pic>
      <p:sp>
        <p:nvSpPr>
          <p:cNvPr id="119" name="Google Shape;119;p27"/>
          <p:cNvSpPr txBox="1"/>
          <p:nvPr/>
        </p:nvSpPr>
        <p:spPr>
          <a:xfrm>
            <a:off x="9907859" y="359352"/>
            <a:ext cx="1674541"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000" b="0" i="0" u="none" strike="noStrike" cap="none">
                <a:solidFill>
                  <a:srgbClr val="619DB3"/>
                </a:solidFill>
                <a:latin typeface="Calibri"/>
                <a:ea typeface="Calibri"/>
                <a:cs typeface="Calibri"/>
                <a:sym typeface="Calibri"/>
              </a:rPr>
              <a:t>Title • Date</a:t>
            </a:r>
            <a:endParaRPr/>
          </a:p>
        </p:txBody>
      </p:sp>
      <p:sp>
        <p:nvSpPr>
          <p:cNvPr id="120" name="Google Shape;120;p27"/>
          <p:cNvSpPr txBox="1">
            <a:spLocks noGrp="1"/>
          </p:cNvSpPr>
          <p:nvPr>
            <p:ph type="title"/>
          </p:nvPr>
        </p:nvSpPr>
        <p:spPr>
          <a:xfrm>
            <a:off x="609600" y="800100"/>
            <a:ext cx="10972800" cy="4431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006089"/>
              </a:buClr>
              <a:buSzPts val="4000"/>
              <a:buFont typeface="Calibri"/>
              <a:buNone/>
              <a:defRPr sz="4000" b="1" i="0" u="none" strike="noStrike" cap="none">
                <a:solidFill>
                  <a:srgbClr val="00608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 name="Google Shape;121;p27"/>
          <p:cNvSpPr txBox="1">
            <a:spLocks noGrp="1"/>
          </p:cNvSpPr>
          <p:nvPr>
            <p:ph type="body" idx="1"/>
          </p:nvPr>
        </p:nvSpPr>
        <p:spPr>
          <a:xfrm>
            <a:off x="609600" y="1664208"/>
            <a:ext cx="10972801" cy="4355732"/>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10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7"/>
          <p:cNvSpPr txBox="1"/>
          <p:nvPr/>
        </p:nvSpPr>
        <p:spPr>
          <a:xfrm>
            <a:off x="612648" y="1664208"/>
            <a:ext cx="1636776" cy="640080"/>
          </a:xfrm>
          <a:prstGeom prst="rect">
            <a:avLst/>
          </a:prstGeom>
          <a:noFill/>
          <a:ln>
            <a:noFill/>
          </a:ln>
        </p:spPr>
        <p:txBody>
          <a:bodyPr spcFirstLastPara="1" wrap="square" lIns="91425" tIns="45700" rIns="91425" bIns="45700" anchor="t" anchorCtr="0">
            <a:noAutofit/>
          </a:bodyPr>
          <a:lstStyle/>
          <a:p>
            <a:pPr marL="11112" marR="0" lvl="0" indent="0" algn="l" rtl="0">
              <a:lnSpc>
                <a:spcPct val="100000"/>
              </a:lnSpc>
              <a:spcBef>
                <a:spcPts val="0"/>
              </a:spcBef>
              <a:spcAft>
                <a:spcPts val="0"/>
              </a:spcAft>
              <a:buClr>
                <a:srgbClr val="619DB3"/>
              </a:buClr>
              <a:buSzPts val="1200"/>
              <a:buFont typeface="Calibri"/>
              <a:buNone/>
            </a:pPr>
            <a:r>
              <a:rPr lang="en-US" sz="1200" b="0" i="0" u="none" strike="noStrike" cap="none">
                <a:solidFill>
                  <a:schemeClr val="dk1"/>
                </a:solidFill>
                <a:latin typeface="Calibri"/>
                <a:ea typeface="Calibri"/>
                <a:cs typeface="Calibri"/>
                <a:sym typeface="Calibri"/>
              </a:rPr>
              <a:t> </a:t>
            </a:r>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2"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orient="horz" pos="504">
          <p15:clr>
            <a:srgbClr val="5ACBF0"/>
          </p15:clr>
        </p15:guide>
        <p15:guide id="4" pos="384">
          <p15:clr>
            <a:srgbClr val="5ACBF0"/>
          </p15:clr>
        </p15:guide>
        <p15:guide id="5" pos="7296">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
            <a:alphaModFix/>
          </a:blip>
          <a:stretch>
            <a:fillRect/>
          </a:stretch>
        </a:blipFill>
        <a:effectLst/>
      </p:bgPr>
    </p:bg>
    <p:spTree>
      <p:nvGrpSpPr>
        <p:cNvPr id="1" name="Shape 259"/>
        <p:cNvGrpSpPr/>
        <p:nvPr/>
      </p:nvGrpSpPr>
      <p:grpSpPr>
        <a:xfrm>
          <a:off x="0" y="0"/>
          <a:ext cx="0" cy="0"/>
          <a:chOff x="0" y="0"/>
          <a:chExt cx="0" cy="0"/>
        </a:xfrm>
      </p:grpSpPr>
      <p:sp>
        <p:nvSpPr>
          <p:cNvPr id="260" name="Google Shape;260;p62"/>
          <p:cNvSpPr/>
          <p:nvPr/>
        </p:nvSpPr>
        <p:spPr>
          <a:xfrm>
            <a:off x="0" y="0"/>
            <a:ext cx="12192000" cy="6858000"/>
          </a:xfrm>
          <a:prstGeom prst="rect">
            <a:avLst/>
          </a:prstGeom>
          <a:gradFill>
            <a:gsLst>
              <a:gs pos="0">
                <a:srgbClr val="001B28"/>
              </a:gs>
              <a:gs pos="69000">
                <a:srgbClr val="006590"/>
              </a:gs>
              <a:gs pos="100000">
                <a:srgbClr val="00597F">
                  <a:alpha val="67843"/>
                </a:srgbClr>
              </a:gs>
            </a:gsLst>
            <a:lin ang="5400000" scaled="0"/>
          </a:gradFill>
          <a:ln w="12700" cap="flat" cmpd="sng">
            <a:solidFill>
              <a:srgbClr val="001D2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1" name="Google Shape;261;p62" descr="MSG tag line.eps"/>
          <p:cNvPicPr preferRelativeResize="0"/>
          <p:nvPr/>
        </p:nvPicPr>
        <p:blipFill rotWithShape="1">
          <a:blip r:embed="rId3">
            <a:alphaModFix/>
          </a:blip>
          <a:srcRect/>
          <a:stretch/>
        </p:blipFill>
        <p:spPr>
          <a:xfrm>
            <a:off x="8587048" y="6369205"/>
            <a:ext cx="2964872" cy="184026"/>
          </a:xfrm>
          <a:prstGeom prst="rect">
            <a:avLst/>
          </a:prstGeom>
          <a:noFill/>
          <a:ln>
            <a:noFill/>
          </a:ln>
        </p:spPr>
      </p:pic>
      <p:pic>
        <p:nvPicPr>
          <p:cNvPr id="262" name="Google Shape;262;p62" descr="noaa colorNoTypeWhiteOutline.eps"/>
          <p:cNvPicPr preferRelativeResize="0"/>
          <p:nvPr/>
        </p:nvPicPr>
        <p:blipFill rotWithShape="1">
          <a:blip r:embed="rId4">
            <a:alphaModFix/>
          </a:blip>
          <a:srcRect/>
          <a:stretch/>
        </p:blipFill>
        <p:spPr>
          <a:xfrm>
            <a:off x="2469379" y="6104942"/>
            <a:ext cx="376563" cy="376563"/>
          </a:xfrm>
          <a:prstGeom prst="rect">
            <a:avLst/>
          </a:prstGeom>
          <a:noFill/>
          <a:ln>
            <a:noFill/>
          </a:ln>
        </p:spPr>
      </p:pic>
      <p:pic>
        <p:nvPicPr>
          <p:cNvPr id="263" name="Google Shape;263;p62"/>
          <p:cNvPicPr preferRelativeResize="0"/>
          <p:nvPr/>
        </p:nvPicPr>
        <p:blipFill rotWithShape="1">
          <a:blip r:embed="rId5">
            <a:alphaModFix/>
          </a:blip>
          <a:srcRect/>
          <a:stretch/>
        </p:blipFill>
        <p:spPr>
          <a:xfrm>
            <a:off x="673207" y="6086868"/>
            <a:ext cx="1616597" cy="389933"/>
          </a:xfrm>
          <a:prstGeom prst="rect">
            <a:avLst/>
          </a:prstGeom>
          <a:noFill/>
          <a:ln>
            <a:noFill/>
          </a:ln>
        </p:spPr>
      </p:pic>
      <p:sp>
        <p:nvSpPr>
          <p:cNvPr id="264" name="Google Shape;264;p62"/>
          <p:cNvSpPr txBox="1"/>
          <p:nvPr/>
        </p:nvSpPr>
        <p:spPr>
          <a:xfrm>
            <a:off x="9877379" y="359352"/>
            <a:ext cx="1674541"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000" b="0" i="0">
                <a:solidFill>
                  <a:srgbClr val="619DB3"/>
                </a:solidFill>
                <a:latin typeface="Calibri"/>
                <a:ea typeface="Calibri"/>
                <a:cs typeface="Calibri"/>
                <a:sym typeface="Calibri"/>
              </a:rPr>
              <a:t>Title • Date</a:t>
            </a:r>
            <a:endParaRPr/>
          </a:p>
        </p:txBody>
      </p:sp>
      <p:sp>
        <p:nvSpPr>
          <p:cNvPr id="265" name="Google Shape;265;p62"/>
          <p:cNvSpPr txBox="1"/>
          <p:nvPr/>
        </p:nvSpPr>
        <p:spPr>
          <a:xfrm>
            <a:off x="1519603" y="4098517"/>
            <a:ext cx="915279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FF"/>
                </a:solidFill>
                <a:latin typeface="Calibri"/>
                <a:ea typeface="Calibri"/>
                <a:cs typeface="Calibri"/>
                <a:sym typeface="Calibri"/>
              </a:rPr>
              <a:t>Marine Science for Maine People</a:t>
            </a:r>
            <a:endParaRPr/>
          </a:p>
        </p:txBody>
      </p:sp>
      <p:pic>
        <p:nvPicPr>
          <p:cNvPr id="266" name="Google Shape;266;p62"/>
          <p:cNvPicPr preferRelativeResize="0"/>
          <p:nvPr/>
        </p:nvPicPr>
        <p:blipFill rotWithShape="1">
          <a:blip r:embed="rId6">
            <a:alphaModFix/>
          </a:blip>
          <a:srcRect/>
          <a:stretch/>
        </p:blipFill>
        <p:spPr>
          <a:xfrm>
            <a:off x="4932568" y="1847088"/>
            <a:ext cx="2326862" cy="1935950"/>
          </a:xfrm>
          <a:prstGeom prst="rect">
            <a:avLst/>
          </a:prstGeom>
          <a:noFill/>
          <a:ln>
            <a:noFill/>
          </a:ln>
        </p:spPr>
      </p:pic>
    </p:spTree>
  </p:cSld>
  <p:clrMap bg1="lt1" tx1="dk1" bg2="dk2" tx2="lt2" accent1="accent1" accent2="accent2" accent3="accent3" accent4="accent4" accent5="accent5" accent6="accent6" hlink="hlink" folHlink="folHlin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1250"/>
                                        <p:tgtEl>
                                          <p:spTgt spid="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267"/>
        <p:cNvGrpSpPr/>
        <p:nvPr/>
      </p:nvGrpSpPr>
      <p:grpSpPr>
        <a:xfrm>
          <a:off x="0" y="0"/>
          <a:ext cx="0" cy="0"/>
          <a:chOff x="0" y="0"/>
          <a:chExt cx="0" cy="0"/>
        </a:xfrm>
      </p:grpSpPr>
      <p:sp>
        <p:nvSpPr>
          <p:cNvPr id="268" name="Google Shape;268;p63"/>
          <p:cNvSpPr/>
          <p:nvPr/>
        </p:nvSpPr>
        <p:spPr>
          <a:xfrm>
            <a:off x="0" y="4616605"/>
            <a:ext cx="12192000" cy="2241393"/>
          </a:xfrm>
          <a:prstGeom prst="rect">
            <a:avLst/>
          </a:prstGeom>
          <a:gradFill>
            <a:gsLst>
              <a:gs pos="0">
                <a:srgbClr val="FFFFFF">
                  <a:alpha val="13725"/>
                </a:srgbClr>
              </a:gs>
              <a:gs pos="43000">
                <a:srgbClr val="FFFFFF">
                  <a:alpha val="13725"/>
                </a:srgbClr>
              </a:gs>
              <a:gs pos="63000">
                <a:srgbClr val="76A6BA">
                  <a:alpha val="67843"/>
                </a:srgbClr>
              </a:gs>
              <a:gs pos="87000">
                <a:srgbClr val="00597F">
                  <a:alpha val="69803"/>
                </a:srgbClr>
              </a:gs>
              <a:gs pos="100000">
                <a:srgbClr val="00597F">
                  <a:alpha val="6980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9" name="Google Shape;269;p63" descr="MSG tag line.eps"/>
          <p:cNvPicPr preferRelativeResize="0"/>
          <p:nvPr/>
        </p:nvPicPr>
        <p:blipFill rotWithShape="1">
          <a:blip r:embed="rId22">
            <a:alphaModFix/>
          </a:blip>
          <a:srcRect/>
          <a:stretch/>
        </p:blipFill>
        <p:spPr>
          <a:xfrm>
            <a:off x="8617528" y="6369205"/>
            <a:ext cx="2964872" cy="184026"/>
          </a:xfrm>
          <a:prstGeom prst="rect">
            <a:avLst/>
          </a:prstGeom>
          <a:noFill/>
          <a:ln>
            <a:noFill/>
          </a:ln>
        </p:spPr>
      </p:pic>
      <p:pic>
        <p:nvPicPr>
          <p:cNvPr id="270" name="Google Shape;270;p63" descr="noaa colorNoTypeWhiteOutline.eps"/>
          <p:cNvPicPr preferRelativeResize="0"/>
          <p:nvPr/>
        </p:nvPicPr>
        <p:blipFill rotWithShape="1">
          <a:blip r:embed="rId23">
            <a:alphaModFix/>
          </a:blip>
          <a:srcRect/>
          <a:stretch/>
        </p:blipFill>
        <p:spPr>
          <a:xfrm>
            <a:off x="2423659" y="6104942"/>
            <a:ext cx="376563" cy="376563"/>
          </a:xfrm>
          <a:prstGeom prst="rect">
            <a:avLst/>
          </a:prstGeom>
          <a:noFill/>
          <a:ln>
            <a:noFill/>
          </a:ln>
        </p:spPr>
      </p:pic>
      <p:pic>
        <p:nvPicPr>
          <p:cNvPr id="271" name="Google Shape;271;p63"/>
          <p:cNvPicPr preferRelativeResize="0"/>
          <p:nvPr/>
        </p:nvPicPr>
        <p:blipFill rotWithShape="1">
          <a:blip r:embed="rId24">
            <a:alphaModFix/>
          </a:blip>
          <a:srcRect/>
          <a:stretch/>
        </p:blipFill>
        <p:spPr>
          <a:xfrm>
            <a:off x="627487" y="6086868"/>
            <a:ext cx="1616597" cy="389933"/>
          </a:xfrm>
          <a:prstGeom prst="rect">
            <a:avLst/>
          </a:prstGeom>
          <a:noFill/>
          <a:ln>
            <a:noFill/>
          </a:ln>
        </p:spPr>
      </p:pic>
      <p:sp>
        <p:nvSpPr>
          <p:cNvPr id="272" name="Google Shape;272;p63"/>
          <p:cNvSpPr txBox="1"/>
          <p:nvPr/>
        </p:nvSpPr>
        <p:spPr>
          <a:xfrm>
            <a:off x="9907859" y="359352"/>
            <a:ext cx="1674541" cy="153888"/>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US" sz="1000" b="0" i="0">
                <a:solidFill>
                  <a:srgbClr val="619DB3"/>
                </a:solidFill>
                <a:latin typeface="Calibri"/>
                <a:ea typeface="Calibri"/>
                <a:cs typeface="Calibri"/>
                <a:sym typeface="Calibri"/>
              </a:rPr>
              <a:t>Title • Date</a:t>
            </a:r>
            <a:endParaRPr/>
          </a:p>
        </p:txBody>
      </p:sp>
      <p:sp>
        <p:nvSpPr>
          <p:cNvPr id="273" name="Google Shape;273;p63"/>
          <p:cNvSpPr txBox="1">
            <a:spLocks noGrp="1"/>
          </p:cNvSpPr>
          <p:nvPr>
            <p:ph type="title"/>
          </p:nvPr>
        </p:nvSpPr>
        <p:spPr>
          <a:xfrm>
            <a:off x="609600" y="98414"/>
            <a:ext cx="10972800" cy="443198"/>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006089"/>
              </a:buClr>
              <a:buSzPts val="4000"/>
              <a:buFont typeface="Calibri"/>
              <a:buNone/>
              <a:defRPr sz="4000" b="1" i="0" u="none" strike="noStrike" cap="none">
                <a:solidFill>
                  <a:srgbClr val="00608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4" name="Google Shape;274;p63"/>
          <p:cNvSpPr txBox="1">
            <a:spLocks noGrp="1"/>
          </p:cNvSpPr>
          <p:nvPr>
            <p:ph type="body" idx="1"/>
          </p:nvPr>
        </p:nvSpPr>
        <p:spPr>
          <a:xfrm>
            <a:off x="609600" y="4103968"/>
            <a:ext cx="10972801" cy="4355732"/>
          </a:xfrm>
          <a:prstGeom prst="rect">
            <a:avLst/>
          </a:prstGeom>
          <a:noFill/>
          <a:ln>
            <a:noFill/>
          </a:ln>
        </p:spPr>
        <p:txBody>
          <a:bodyPr spcFirstLastPara="1" wrap="square" lIns="0" tIns="0" rIns="0" bIns="0" anchor="t" anchorCtr="0">
            <a:noAutofit/>
          </a:bodyPr>
          <a:lstStyle>
            <a:lvl1pPr marL="457200" marR="0" lvl="0" indent="-381000" algn="l" rtl="0">
              <a:lnSpc>
                <a:spcPct val="100000"/>
              </a:lnSpc>
              <a:spcBef>
                <a:spcPts val="10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500"/>
              </a:spcBef>
              <a:spcAft>
                <a:spcPts val="0"/>
              </a:spcAft>
              <a:buClr>
                <a:srgbClr val="619DB3"/>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5" name="Google Shape;275;p63"/>
          <p:cNvSpPr/>
          <p:nvPr/>
        </p:nvSpPr>
        <p:spPr>
          <a:xfrm>
            <a:off x="609600" y="800100"/>
            <a:ext cx="1636776" cy="64922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63"/>
          <p:cNvSpPr/>
          <p:nvPr/>
        </p:nvSpPr>
        <p:spPr>
          <a:xfrm>
            <a:off x="2477728" y="800100"/>
            <a:ext cx="1636776" cy="64922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63"/>
          <p:cNvSpPr/>
          <p:nvPr/>
        </p:nvSpPr>
        <p:spPr>
          <a:xfrm>
            <a:off x="4345857" y="800100"/>
            <a:ext cx="1636776" cy="64922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8" name="Google Shape;278;p63"/>
          <p:cNvSpPr/>
          <p:nvPr/>
        </p:nvSpPr>
        <p:spPr>
          <a:xfrm>
            <a:off x="6213986" y="800100"/>
            <a:ext cx="1636776" cy="64922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9" name="Google Shape;279;p63"/>
          <p:cNvSpPr/>
          <p:nvPr/>
        </p:nvSpPr>
        <p:spPr>
          <a:xfrm>
            <a:off x="8082115" y="800100"/>
            <a:ext cx="1636776" cy="64922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0" name="Google Shape;280;p63"/>
          <p:cNvSpPr/>
          <p:nvPr/>
        </p:nvSpPr>
        <p:spPr>
          <a:xfrm>
            <a:off x="9950245" y="800100"/>
            <a:ext cx="1636776" cy="64922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63"/>
          <p:cNvSpPr/>
          <p:nvPr/>
        </p:nvSpPr>
        <p:spPr>
          <a:xfrm>
            <a:off x="9720268" y="1054249"/>
            <a:ext cx="228600" cy="2286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63"/>
          <p:cNvSpPr/>
          <p:nvPr/>
        </p:nvSpPr>
        <p:spPr>
          <a:xfrm>
            <a:off x="4114504" y="2464809"/>
            <a:ext cx="228600" cy="2286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5ACBF0"/>
          </p15:clr>
        </p15:guide>
        <p15:guide id="2" pos="3840">
          <p15:clr>
            <a:srgbClr val="5ACBF0"/>
          </p15:clr>
        </p15:guide>
        <p15:guide id="3" orient="horz" pos="504">
          <p15:clr>
            <a:srgbClr val="5ACBF0"/>
          </p15:clr>
        </p15:guide>
        <p15:guide id="4" pos="384">
          <p15:clr>
            <a:srgbClr val="5ACBF0"/>
          </p15:clr>
        </p15:guide>
        <p15:guide id="5" pos="7296">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mailto:hannah.robbins@maine.edu" TargetMode="External"/><Relationship Id="rId2" Type="http://schemas.openxmlformats.org/officeDocument/2006/relationships/hyperlink" Target="mailto:beth.bisson@maine.edu" TargetMode="External"/><Relationship Id="rId1" Type="http://schemas.openxmlformats.org/officeDocument/2006/relationships/slideLayout" Target="../slideLayouts/slideLayout17.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18" Type="http://schemas.openxmlformats.org/officeDocument/2006/relationships/image" Target="../media/image22.jpg"/><Relationship Id="rId3" Type="http://schemas.openxmlformats.org/officeDocument/2006/relationships/image" Target="../media/image7.png"/><Relationship Id="rId21" Type="http://schemas.openxmlformats.org/officeDocument/2006/relationships/image" Target="../media/image25.jp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jpg"/><Relationship Id="rId25" Type="http://schemas.openxmlformats.org/officeDocument/2006/relationships/image" Target="../media/image29.jpg"/><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17.xml"/><Relationship Id="rId6" Type="http://schemas.openxmlformats.org/officeDocument/2006/relationships/image" Target="../media/image10.jpg"/><Relationship Id="rId11" Type="http://schemas.openxmlformats.org/officeDocument/2006/relationships/image" Target="../media/image15.jpg"/><Relationship Id="rId24" Type="http://schemas.openxmlformats.org/officeDocument/2006/relationships/image" Target="../media/image28.jpg"/><Relationship Id="rId5" Type="http://schemas.openxmlformats.org/officeDocument/2006/relationships/image" Target="../media/image9.jpg"/><Relationship Id="rId15" Type="http://schemas.openxmlformats.org/officeDocument/2006/relationships/image" Target="../media/image19.jpg"/><Relationship Id="rId23" Type="http://schemas.openxmlformats.org/officeDocument/2006/relationships/image" Target="../media/image27.jpg"/><Relationship Id="rId10" Type="http://schemas.openxmlformats.org/officeDocument/2006/relationships/image" Target="../media/image14.jpg"/><Relationship Id="rId19" Type="http://schemas.openxmlformats.org/officeDocument/2006/relationships/image" Target="../media/image23.pn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jpg"/><Relationship Id="rId22"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0" name="Google Shape;440;p3"/>
          <p:cNvSpPr txBox="1">
            <a:spLocks noGrp="1"/>
          </p:cNvSpPr>
          <p:nvPr>
            <p:ph type="subTitle" idx="1"/>
          </p:nvPr>
        </p:nvSpPr>
        <p:spPr>
          <a:xfrm>
            <a:off x="0" y="3366545"/>
            <a:ext cx="12192000" cy="664797"/>
          </a:xfrm>
          <a:prstGeom prst="rect">
            <a:avLst/>
          </a:prstGeom>
          <a:noFill/>
          <a:ln>
            <a:noFill/>
          </a:ln>
        </p:spPr>
        <p:txBody>
          <a:bodyPr spcFirstLastPara="1" wrap="square" lIns="0" tIns="0" rIns="0" bIns="0" anchor="t" anchorCtr="0">
            <a:noAutofit/>
          </a:bodyPr>
          <a:lstStyle/>
          <a:p>
            <a:pPr marL="0" lvl="0" indent="0" algn="ctr">
              <a:spcBef>
                <a:spcPts val="0"/>
              </a:spcBef>
            </a:pPr>
            <a:r>
              <a:rPr lang="en-US" dirty="0">
                <a:solidFill>
                  <a:srgbClr val="F2F2F2"/>
                </a:solidFill>
              </a:rPr>
              <a:t>Collaborative Reporting Meeting</a:t>
            </a:r>
          </a:p>
          <a:p>
            <a:pPr marL="0" lvl="0" indent="0" algn="ctr">
              <a:spcBef>
                <a:spcPts val="0"/>
              </a:spcBef>
            </a:pPr>
            <a:r>
              <a:rPr lang="en-US" dirty="0">
                <a:solidFill>
                  <a:srgbClr val="F2F2F2"/>
                </a:solidFill>
              </a:rPr>
              <a:t>February 2-4, 2022</a:t>
            </a:r>
            <a:endParaRPr dirty="0">
              <a:solidFill>
                <a:srgbClr val="F2F2F2"/>
              </a:solidFill>
            </a:endParaRPr>
          </a:p>
        </p:txBody>
      </p:sp>
      <p:sp>
        <p:nvSpPr>
          <p:cNvPr id="441" name="Google Shape;441;p3"/>
          <p:cNvSpPr txBox="1">
            <a:spLocks noGrp="1"/>
          </p:cNvSpPr>
          <p:nvPr>
            <p:ph type="body" idx="3"/>
          </p:nvPr>
        </p:nvSpPr>
        <p:spPr>
          <a:xfrm>
            <a:off x="4402476" y="4394290"/>
            <a:ext cx="3387048" cy="283774"/>
          </a:xfrm>
          <a:prstGeom prst="rect">
            <a:avLst/>
          </a:prstGeom>
          <a:noFill/>
          <a:ln>
            <a:noFill/>
          </a:ln>
        </p:spPr>
        <p:txBody>
          <a:bodyPr spcFirstLastPara="1" wrap="square" lIns="0" tIns="0" rIns="0" bIns="0" anchor="t" anchorCtr="0">
            <a:noAutofit/>
          </a:bodyPr>
          <a:lstStyle/>
          <a:p>
            <a:pPr marL="11112" lvl="0" indent="0" algn="ctr" rtl="0">
              <a:lnSpc>
                <a:spcPct val="100000"/>
              </a:lnSpc>
              <a:spcBef>
                <a:spcPts val="0"/>
              </a:spcBef>
              <a:spcAft>
                <a:spcPts val="0"/>
              </a:spcAft>
              <a:buSzPts val="1600"/>
              <a:buNone/>
            </a:pPr>
            <a:r>
              <a:rPr lang="en-US" sz="2000" dirty="0">
                <a:solidFill>
                  <a:srgbClr val="F2F2F2"/>
                </a:solidFill>
              </a:rPr>
              <a:t>Beth Bisson, Maine Sea Grant</a:t>
            </a:r>
            <a:endParaRPr sz="2000" dirty="0"/>
          </a:p>
        </p:txBody>
      </p:sp>
      <p:sp>
        <p:nvSpPr>
          <p:cNvPr id="442" name="Google Shape;442;p3"/>
          <p:cNvSpPr txBox="1">
            <a:spLocks noGrp="1"/>
          </p:cNvSpPr>
          <p:nvPr>
            <p:ph type="ctrTitle"/>
          </p:nvPr>
        </p:nvSpPr>
        <p:spPr>
          <a:xfrm>
            <a:off x="0" y="1000982"/>
            <a:ext cx="12192000" cy="1357295"/>
          </a:xfrm>
          <a:prstGeom prst="rect">
            <a:avLst/>
          </a:prstGeom>
          <a:noFill/>
          <a:ln>
            <a:noFill/>
          </a:ln>
        </p:spPr>
        <p:txBody>
          <a:bodyPr spcFirstLastPara="1" wrap="square" lIns="0" tIns="0" rIns="0" bIns="0" anchor="b" anchorCtr="0">
            <a:spAutoFit/>
          </a:bodyPr>
          <a:lstStyle/>
          <a:p>
            <a:pPr marL="0" lvl="0" indent="0" algn="ctr" rtl="0">
              <a:lnSpc>
                <a:spcPct val="90000"/>
              </a:lnSpc>
              <a:spcBef>
                <a:spcPts val="0"/>
              </a:spcBef>
              <a:spcAft>
                <a:spcPts val="0"/>
              </a:spcAft>
              <a:buClr>
                <a:srgbClr val="F2F2F2"/>
              </a:buClr>
              <a:buSzPts val="6000"/>
              <a:buFont typeface="Calibri"/>
              <a:buNone/>
            </a:pPr>
            <a:r>
              <a:rPr lang="en-US" sz="5400" dirty="0">
                <a:solidFill>
                  <a:srgbClr val="F2F2F2"/>
                </a:solidFill>
              </a:rPr>
              <a:t>Resilient Communities and Economies: </a:t>
            </a:r>
            <a:br>
              <a:rPr lang="en-US" sz="5400" dirty="0">
                <a:solidFill>
                  <a:srgbClr val="F2F2F2"/>
                </a:solidFill>
              </a:rPr>
            </a:br>
            <a:r>
              <a:rPr lang="en-US" sz="4400" dirty="0">
                <a:solidFill>
                  <a:srgbClr val="F2F2F2"/>
                </a:solidFill>
              </a:rPr>
              <a:t>Measuring our Performance</a:t>
            </a:r>
            <a:endParaRPr sz="4400" dirty="0"/>
          </a:p>
        </p:txBody>
      </p:sp>
      <p:pic>
        <p:nvPicPr>
          <p:cNvPr id="443" name="Google Shape;443;p3" descr="MSG tag line.eps"/>
          <p:cNvPicPr preferRelativeResize="0"/>
          <p:nvPr/>
        </p:nvPicPr>
        <p:blipFill rotWithShape="1">
          <a:blip r:embed="rId3">
            <a:alphaModFix/>
          </a:blip>
          <a:srcRect/>
          <a:stretch/>
        </p:blipFill>
        <p:spPr>
          <a:xfrm>
            <a:off x="8617528" y="6369205"/>
            <a:ext cx="2964872" cy="184026"/>
          </a:xfrm>
          <a:prstGeom prst="rect">
            <a:avLst/>
          </a:prstGeom>
          <a:noFill/>
          <a:ln>
            <a:noFill/>
          </a:ln>
        </p:spPr>
      </p:pic>
      <p:pic>
        <p:nvPicPr>
          <p:cNvPr id="444" name="Google Shape;444;p3" descr="noaa colorNoTypeWhiteOutline.eps"/>
          <p:cNvPicPr preferRelativeResize="0"/>
          <p:nvPr/>
        </p:nvPicPr>
        <p:blipFill rotWithShape="1">
          <a:blip r:embed="rId4">
            <a:alphaModFix/>
          </a:blip>
          <a:srcRect/>
          <a:stretch/>
        </p:blipFill>
        <p:spPr>
          <a:xfrm>
            <a:off x="2405772" y="6104942"/>
            <a:ext cx="376563" cy="376563"/>
          </a:xfrm>
          <a:prstGeom prst="rect">
            <a:avLst/>
          </a:prstGeom>
          <a:noFill/>
          <a:ln>
            <a:noFill/>
          </a:ln>
        </p:spPr>
      </p:pic>
      <p:pic>
        <p:nvPicPr>
          <p:cNvPr id="445" name="Google Shape;445;p3"/>
          <p:cNvPicPr preferRelativeResize="0"/>
          <p:nvPr/>
        </p:nvPicPr>
        <p:blipFill rotWithShape="1">
          <a:blip r:embed="rId5">
            <a:alphaModFix/>
          </a:blip>
          <a:srcRect/>
          <a:stretch/>
        </p:blipFill>
        <p:spPr>
          <a:xfrm>
            <a:off x="609600" y="6086868"/>
            <a:ext cx="1616597" cy="3899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BB63-ECCF-CE4D-BA0E-6075CB69205B}"/>
              </a:ext>
            </a:extLst>
          </p:cNvPr>
          <p:cNvSpPr>
            <a:spLocks noGrp="1"/>
          </p:cNvSpPr>
          <p:nvPr>
            <p:ph type="ctrTitle"/>
          </p:nvPr>
        </p:nvSpPr>
        <p:spPr>
          <a:xfrm>
            <a:off x="609600" y="800100"/>
            <a:ext cx="10972800" cy="553998"/>
          </a:xfrm>
        </p:spPr>
        <p:txBody>
          <a:bodyPr/>
          <a:lstStyle/>
          <a:p>
            <a:r>
              <a:rPr lang="en-US" dirty="0"/>
              <a:t>Step 2.</a:t>
            </a:r>
          </a:p>
        </p:txBody>
      </p:sp>
      <p:sp>
        <p:nvSpPr>
          <p:cNvPr id="3" name="Text Placeholder 2">
            <a:extLst>
              <a:ext uri="{FF2B5EF4-FFF2-40B4-BE49-F238E27FC236}">
                <a16:creationId xmlns:a16="http://schemas.microsoft.com/office/drawing/2014/main" id="{C41375B8-1CF0-9B42-A966-AA83595FC155}"/>
              </a:ext>
            </a:extLst>
          </p:cNvPr>
          <p:cNvSpPr>
            <a:spLocks noGrp="1"/>
          </p:cNvSpPr>
          <p:nvPr>
            <p:ph type="body" idx="1"/>
          </p:nvPr>
        </p:nvSpPr>
        <p:spPr>
          <a:xfrm>
            <a:off x="280827" y="1354098"/>
            <a:ext cx="10964862" cy="3288792"/>
          </a:xfrm>
        </p:spPr>
        <p:txBody>
          <a:bodyPr/>
          <a:lstStyle/>
          <a:p>
            <a:r>
              <a:rPr lang="en-US" dirty="0"/>
              <a:t>Tally examples</a:t>
            </a:r>
          </a:p>
        </p:txBody>
      </p:sp>
      <p:pic>
        <p:nvPicPr>
          <p:cNvPr id="7" name="Picture 6">
            <a:extLst>
              <a:ext uri="{FF2B5EF4-FFF2-40B4-BE49-F238E27FC236}">
                <a16:creationId xmlns:a16="http://schemas.microsoft.com/office/drawing/2014/main" id="{C5C040CD-AD63-3A4D-82E8-0BECC4274827}"/>
              </a:ext>
            </a:extLst>
          </p:cNvPr>
          <p:cNvPicPr>
            <a:picLocks noChangeAspect="1"/>
          </p:cNvPicPr>
          <p:nvPr/>
        </p:nvPicPr>
        <p:blipFill>
          <a:blip r:embed="rId2"/>
          <a:stretch>
            <a:fillRect/>
          </a:stretch>
        </p:blipFill>
        <p:spPr>
          <a:xfrm>
            <a:off x="449183" y="2070173"/>
            <a:ext cx="4448670" cy="3336503"/>
          </a:xfrm>
          <a:prstGeom prst="rect">
            <a:avLst/>
          </a:prstGeom>
        </p:spPr>
      </p:pic>
      <p:pic>
        <p:nvPicPr>
          <p:cNvPr id="11" name="Picture 10">
            <a:extLst>
              <a:ext uri="{FF2B5EF4-FFF2-40B4-BE49-F238E27FC236}">
                <a16:creationId xmlns:a16="http://schemas.microsoft.com/office/drawing/2014/main" id="{8D35DB90-DF61-C049-B6D1-2B90FFD3BC16}"/>
              </a:ext>
            </a:extLst>
          </p:cNvPr>
          <p:cNvPicPr>
            <a:picLocks noChangeAspect="1"/>
          </p:cNvPicPr>
          <p:nvPr/>
        </p:nvPicPr>
        <p:blipFill>
          <a:blip r:embed="rId3"/>
          <a:stretch>
            <a:fillRect/>
          </a:stretch>
        </p:blipFill>
        <p:spPr>
          <a:xfrm>
            <a:off x="5066208" y="-69699"/>
            <a:ext cx="5067199" cy="6240162"/>
          </a:xfrm>
          <a:prstGeom prst="rect">
            <a:avLst/>
          </a:prstGeom>
        </p:spPr>
      </p:pic>
    </p:spTree>
    <p:extLst>
      <p:ext uri="{BB962C8B-B14F-4D97-AF65-F5344CB8AC3E}">
        <p14:creationId xmlns:p14="http://schemas.microsoft.com/office/powerpoint/2010/main" val="3610170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AABA-7BFB-884A-BEBD-870E8359F216}"/>
              </a:ext>
            </a:extLst>
          </p:cNvPr>
          <p:cNvSpPr>
            <a:spLocks noGrp="1"/>
          </p:cNvSpPr>
          <p:nvPr>
            <p:ph type="ctrTitle"/>
          </p:nvPr>
        </p:nvSpPr>
        <p:spPr>
          <a:xfrm>
            <a:off x="609600" y="800100"/>
            <a:ext cx="10972800" cy="553998"/>
          </a:xfrm>
        </p:spPr>
        <p:txBody>
          <a:bodyPr/>
          <a:lstStyle/>
          <a:p>
            <a:r>
              <a:rPr lang="en-US" dirty="0"/>
              <a:t>Step 3. </a:t>
            </a:r>
          </a:p>
        </p:txBody>
      </p:sp>
      <p:sp>
        <p:nvSpPr>
          <p:cNvPr id="3" name="Text Placeholder 2">
            <a:extLst>
              <a:ext uri="{FF2B5EF4-FFF2-40B4-BE49-F238E27FC236}">
                <a16:creationId xmlns:a16="http://schemas.microsoft.com/office/drawing/2014/main" id="{EFA2C520-8345-514D-9165-EBB6E852066F}"/>
              </a:ext>
            </a:extLst>
          </p:cNvPr>
          <p:cNvSpPr>
            <a:spLocks noGrp="1"/>
          </p:cNvSpPr>
          <p:nvPr>
            <p:ph type="body" idx="1"/>
          </p:nvPr>
        </p:nvSpPr>
        <p:spPr>
          <a:xfrm>
            <a:off x="366445" y="1354098"/>
            <a:ext cx="3834852" cy="4181729"/>
          </a:xfrm>
        </p:spPr>
        <p:txBody>
          <a:bodyPr/>
          <a:lstStyle/>
          <a:p>
            <a:r>
              <a:rPr lang="en-US" dirty="0"/>
              <a:t>Enter Data to PIER*</a:t>
            </a:r>
          </a:p>
          <a:p>
            <a:pPr marL="228600" indent="0"/>
            <a:r>
              <a:rPr lang="en-US" dirty="0"/>
              <a:t>*involves identifying:</a:t>
            </a:r>
          </a:p>
          <a:p>
            <a:pPr marL="685800" indent="-457200">
              <a:buFont typeface="+mj-lt"/>
              <a:buAutoNum type="arabicPeriod"/>
            </a:pPr>
            <a:r>
              <a:rPr lang="en-US" dirty="0"/>
              <a:t>Number of trainings in each community</a:t>
            </a:r>
          </a:p>
          <a:p>
            <a:pPr marL="685800" indent="-457200">
              <a:buFont typeface="+mj-lt"/>
              <a:buAutoNum type="arabicPeriod"/>
            </a:pPr>
            <a:r>
              <a:rPr lang="en-US" dirty="0"/>
              <a:t>County of each community</a:t>
            </a:r>
          </a:p>
          <a:p>
            <a:pPr marL="685800" indent="-457200">
              <a:buFont typeface="+mj-lt"/>
              <a:buAutoNum type="arabicPeriod"/>
            </a:pPr>
            <a:r>
              <a:rPr lang="en-US" dirty="0"/>
              <a:t>Whether or not hazard resiliency was improved (need additional info)</a:t>
            </a:r>
          </a:p>
        </p:txBody>
      </p:sp>
      <p:pic>
        <p:nvPicPr>
          <p:cNvPr id="5" name="Picture 4">
            <a:extLst>
              <a:ext uri="{FF2B5EF4-FFF2-40B4-BE49-F238E27FC236}">
                <a16:creationId xmlns:a16="http://schemas.microsoft.com/office/drawing/2014/main" id="{0DEFE2CD-EF5A-CE4A-AAF1-06C0F954F79F}"/>
              </a:ext>
            </a:extLst>
          </p:cNvPr>
          <p:cNvPicPr>
            <a:picLocks noChangeAspect="1"/>
          </p:cNvPicPr>
          <p:nvPr/>
        </p:nvPicPr>
        <p:blipFill>
          <a:blip r:embed="rId2"/>
          <a:stretch>
            <a:fillRect/>
          </a:stretch>
        </p:blipFill>
        <p:spPr>
          <a:xfrm>
            <a:off x="4628653" y="0"/>
            <a:ext cx="7563347" cy="6858000"/>
          </a:xfrm>
          <a:prstGeom prst="rect">
            <a:avLst/>
          </a:prstGeom>
        </p:spPr>
      </p:pic>
    </p:spTree>
    <p:extLst>
      <p:ext uri="{BB962C8B-B14F-4D97-AF65-F5344CB8AC3E}">
        <p14:creationId xmlns:p14="http://schemas.microsoft.com/office/powerpoint/2010/main" val="323540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A6668-292D-6147-93EF-4194066C6218}"/>
              </a:ext>
            </a:extLst>
          </p:cNvPr>
          <p:cNvSpPr>
            <a:spLocks noGrp="1"/>
          </p:cNvSpPr>
          <p:nvPr>
            <p:ph type="ctrTitle"/>
          </p:nvPr>
        </p:nvSpPr>
        <p:spPr>
          <a:xfrm>
            <a:off x="609600" y="405616"/>
            <a:ext cx="10972800" cy="553998"/>
          </a:xfrm>
        </p:spPr>
        <p:txBody>
          <a:bodyPr/>
          <a:lstStyle/>
          <a:p>
            <a:r>
              <a:rPr lang="en-US" dirty="0"/>
              <a:t>Questions?</a:t>
            </a:r>
          </a:p>
        </p:txBody>
      </p:sp>
      <p:sp>
        <p:nvSpPr>
          <p:cNvPr id="3" name="Text Placeholder 2">
            <a:extLst>
              <a:ext uri="{FF2B5EF4-FFF2-40B4-BE49-F238E27FC236}">
                <a16:creationId xmlns:a16="http://schemas.microsoft.com/office/drawing/2014/main" id="{66F0F05A-04BB-8349-AB23-016AD7A93624}"/>
              </a:ext>
            </a:extLst>
          </p:cNvPr>
          <p:cNvSpPr>
            <a:spLocks noGrp="1"/>
          </p:cNvSpPr>
          <p:nvPr>
            <p:ph type="body" idx="1"/>
          </p:nvPr>
        </p:nvSpPr>
        <p:spPr>
          <a:xfrm>
            <a:off x="444544" y="959614"/>
            <a:ext cx="10964862" cy="3288792"/>
          </a:xfrm>
        </p:spPr>
        <p:txBody>
          <a:bodyPr/>
          <a:lstStyle/>
          <a:p>
            <a:r>
              <a:rPr lang="en-US" dirty="0">
                <a:hlinkClick r:id="rId2"/>
              </a:rPr>
              <a:t>beth.bisson@maine.edu</a:t>
            </a:r>
            <a:endParaRPr lang="en-US" dirty="0"/>
          </a:p>
          <a:p>
            <a:r>
              <a:rPr lang="en-US" dirty="0">
                <a:hlinkClick r:id="rId3"/>
              </a:rPr>
              <a:t>hannah.robbins@maine.edu</a:t>
            </a:r>
            <a:endParaRPr lang="en-US" dirty="0"/>
          </a:p>
          <a:p>
            <a:endParaRPr lang="en-US" dirty="0"/>
          </a:p>
        </p:txBody>
      </p:sp>
      <p:pic>
        <p:nvPicPr>
          <p:cNvPr id="5" name="Picture 4">
            <a:extLst>
              <a:ext uri="{FF2B5EF4-FFF2-40B4-BE49-F238E27FC236}">
                <a16:creationId xmlns:a16="http://schemas.microsoft.com/office/drawing/2014/main" id="{0E524DD5-41E3-BE45-BFB9-1BDFDD004524}"/>
              </a:ext>
            </a:extLst>
          </p:cNvPr>
          <p:cNvPicPr>
            <a:picLocks noChangeAspect="1"/>
          </p:cNvPicPr>
          <p:nvPr/>
        </p:nvPicPr>
        <p:blipFill>
          <a:blip r:embed="rId4"/>
          <a:stretch>
            <a:fillRect/>
          </a:stretch>
        </p:blipFill>
        <p:spPr>
          <a:xfrm>
            <a:off x="4726112" y="0"/>
            <a:ext cx="7465888" cy="5599416"/>
          </a:xfrm>
          <a:prstGeom prst="rect">
            <a:avLst/>
          </a:prstGeom>
        </p:spPr>
      </p:pic>
      <p:pic>
        <p:nvPicPr>
          <p:cNvPr id="7" name="Picture 6">
            <a:extLst>
              <a:ext uri="{FF2B5EF4-FFF2-40B4-BE49-F238E27FC236}">
                <a16:creationId xmlns:a16="http://schemas.microsoft.com/office/drawing/2014/main" id="{26E9B143-4DB1-B54F-A173-CC3C041057C8}"/>
              </a:ext>
            </a:extLst>
          </p:cNvPr>
          <p:cNvPicPr>
            <a:picLocks noChangeAspect="1"/>
          </p:cNvPicPr>
          <p:nvPr/>
        </p:nvPicPr>
        <p:blipFill>
          <a:blip r:embed="rId5"/>
          <a:stretch>
            <a:fillRect/>
          </a:stretch>
        </p:blipFill>
        <p:spPr>
          <a:xfrm>
            <a:off x="-4813" y="2051222"/>
            <a:ext cx="4730926" cy="3548194"/>
          </a:xfrm>
          <a:prstGeom prst="rect">
            <a:avLst/>
          </a:prstGeom>
        </p:spPr>
      </p:pic>
    </p:spTree>
    <p:extLst>
      <p:ext uri="{BB962C8B-B14F-4D97-AF65-F5344CB8AC3E}">
        <p14:creationId xmlns:p14="http://schemas.microsoft.com/office/powerpoint/2010/main" val="2575547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9"/>
          <p:cNvSpPr/>
          <p:nvPr/>
        </p:nvSpPr>
        <p:spPr>
          <a:xfrm>
            <a:off x="10796954" y="337625"/>
            <a:ext cx="1062111" cy="27675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5" name="Google Shape;505;p9"/>
          <p:cNvSpPr txBox="1"/>
          <p:nvPr/>
        </p:nvSpPr>
        <p:spPr>
          <a:xfrm>
            <a:off x="6847623" y="7071719"/>
            <a:ext cx="184150" cy="369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9"/>
          <p:cNvSpPr txBox="1"/>
          <p:nvPr/>
        </p:nvSpPr>
        <p:spPr>
          <a:xfrm>
            <a:off x="259492" y="794272"/>
            <a:ext cx="3115520" cy="31393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800" b="1" dirty="0">
                <a:solidFill>
                  <a:srgbClr val="00597F"/>
                </a:solidFill>
                <a:latin typeface="Calibri"/>
                <a:ea typeface="Calibri"/>
                <a:cs typeface="Calibri"/>
                <a:sym typeface="Calibri"/>
              </a:rPr>
              <a:t>Welcome to Maine!</a:t>
            </a:r>
          </a:p>
          <a:p>
            <a:pPr marL="0" marR="0" lvl="0" indent="0" algn="l" rtl="0">
              <a:spcBef>
                <a:spcPts val="0"/>
              </a:spcBef>
              <a:spcAft>
                <a:spcPts val="0"/>
              </a:spcAft>
              <a:buNone/>
            </a:pPr>
            <a:endParaRPr lang="en-US" sz="2200" b="1" dirty="0">
              <a:solidFill>
                <a:srgbClr val="00597F"/>
              </a:solidFill>
              <a:latin typeface="Calibri"/>
              <a:ea typeface="Calibri"/>
              <a:cs typeface="Calibri"/>
              <a:sym typeface="Calibri"/>
            </a:endParaRPr>
          </a:p>
          <a:p>
            <a:pPr marL="0" marR="0" lvl="0" indent="0" algn="l" rtl="0">
              <a:spcBef>
                <a:spcPts val="0"/>
              </a:spcBef>
              <a:spcAft>
                <a:spcPts val="0"/>
              </a:spcAft>
              <a:buNone/>
            </a:pPr>
            <a:r>
              <a:rPr lang="en-US" sz="2200" b="1" dirty="0">
                <a:solidFill>
                  <a:srgbClr val="00597F"/>
                </a:solidFill>
                <a:latin typeface="Calibri"/>
                <a:ea typeface="Calibri"/>
                <a:cs typeface="Calibri"/>
                <a:sym typeface="Calibri"/>
              </a:rPr>
              <a:t>Maine Sea Grant staff </a:t>
            </a:r>
          </a:p>
          <a:p>
            <a:pPr marL="0" marR="0" lvl="0" indent="0" algn="l" rtl="0">
              <a:spcBef>
                <a:spcPts val="0"/>
              </a:spcBef>
              <a:spcAft>
                <a:spcPts val="0"/>
              </a:spcAft>
              <a:buNone/>
            </a:pPr>
            <a:r>
              <a:rPr lang="en-US" sz="2200" b="1" dirty="0">
                <a:solidFill>
                  <a:srgbClr val="00597F"/>
                </a:solidFill>
                <a:latin typeface="Calibri"/>
                <a:ea typeface="Calibri"/>
                <a:cs typeface="Calibri"/>
                <a:sym typeface="Calibri"/>
              </a:rPr>
              <a:t>and Marine Extension team are based at the University of Maine </a:t>
            </a:r>
          </a:p>
          <a:p>
            <a:pPr marL="0" marR="0" lvl="0" indent="0" algn="l" rtl="0">
              <a:spcBef>
                <a:spcPts val="0"/>
              </a:spcBef>
              <a:spcAft>
                <a:spcPts val="0"/>
              </a:spcAft>
              <a:buNone/>
            </a:pPr>
            <a:r>
              <a:rPr lang="en-US" sz="2200" b="1" dirty="0">
                <a:solidFill>
                  <a:srgbClr val="00597F"/>
                </a:solidFill>
                <a:latin typeface="Calibri"/>
                <a:ea typeface="Calibri"/>
                <a:cs typeface="Calibri"/>
                <a:sym typeface="Calibri"/>
              </a:rPr>
              <a:t>in Orono and along </a:t>
            </a:r>
          </a:p>
          <a:p>
            <a:pPr marL="0" marR="0" lvl="0" indent="0" algn="l" rtl="0">
              <a:spcBef>
                <a:spcPts val="0"/>
              </a:spcBef>
              <a:spcAft>
                <a:spcPts val="0"/>
              </a:spcAft>
              <a:buNone/>
            </a:pPr>
            <a:r>
              <a:rPr lang="en-US" sz="2200" b="1" dirty="0">
                <a:solidFill>
                  <a:srgbClr val="00597F"/>
                </a:solidFill>
                <a:latin typeface="Calibri"/>
                <a:ea typeface="Calibri"/>
                <a:cs typeface="Calibri"/>
                <a:sym typeface="Calibri"/>
              </a:rPr>
              <a:t>the coast…</a:t>
            </a:r>
            <a:endParaRPr dirty="0"/>
          </a:p>
          <a:p>
            <a:pPr marL="0" marR="0" lvl="0" indent="0" algn="l" rtl="0">
              <a:spcBef>
                <a:spcPts val="0"/>
              </a:spcBef>
              <a:spcAft>
                <a:spcPts val="0"/>
              </a:spcAft>
              <a:buNone/>
            </a:pPr>
            <a:endParaRPr sz="2200" b="1" dirty="0">
              <a:solidFill>
                <a:srgbClr val="00597F"/>
              </a:solidFill>
              <a:latin typeface="Calibri"/>
              <a:ea typeface="Calibri"/>
              <a:cs typeface="Calibri"/>
              <a:sym typeface="Calibri"/>
            </a:endParaRPr>
          </a:p>
        </p:txBody>
      </p:sp>
      <p:pic>
        <p:nvPicPr>
          <p:cNvPr id="508" name="Google Shape;508;p9"/>
          <p:cNvPicPr preferRelativeResize="0"/>
          <p:nvPr/>
        </p:nvPicPr>
        <p:blipFill rotWithShape="1">
          <a:blip r:embed="rId3">
            <a:alphaModFix/>
          </a:blip>
          <a:srcRect l="7583" t="53924" r="1268" b="2979"/>
          <a:stretch/>
        </p:blipFill>
        <p:spPr>
          <a:xfrm>
            <a:off x="3365567" y="467716"/>
            <a:ext cx="8297977" cy="5590184"/>
          </a:xfrm>
          <a:prstGeom prst="rect">
            <a:avLst/>
          </a:prstGeom>
          <a:solidFill>
            <a:srgbClr val="C8F0FF"/>
          </a:solidFill>
          <a:ln w="15875" cap="flat" cmpd="sng">
            <a:solidFill>
              <a:srgbClr val="5577B4"/>
            </a:solidFill>
            <a:prstDash val="solid"/>
            <a:miter lim="800000"/>
            <a:headEnd type="none" w="sm" len="sm"/>
            <a:tailEnd type="none" w="sm" len="sm"/>
          </a:ln>
        </p:spPr>
      </p:pic>
      <p:sp>
        <p:nvSpPr>
          <p:cNvPr id="509" name="Google Shape;509;p9"/>
          <p:cNvSpPr/>
          <p:nvPr/>
        </p:nvSpPr>
        <p:spPr>
          <a:xfrm>
            <a:off x="7914445" y="810999"/>
            <a:ext cx="54218" cy="85725"/>
          </a:xfrm>
          <a:prstGeom prst="ellipse">
            <a:avLst/>
          </a:prstGeom>
          <a:solidFill>
            <a:srgbClr val="C7D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 </a:t>
            </a:r>
            <a:endParaRPr/>
          </a:p>
        </p:txBody>
      </p:sp>
      <p:sp>
        <p:nvSpPr>
          <p:cNvPr id="510" name="Google Shape;510;p9"/>
          <p:cNvSpPr/>
          <p:nvPr/>
        </p:nvSpPr>
        <p:spPr>
          <a:xfrm>
            <a:off x="11440104" y="884223"/>
            <a:ext cx="54218" cy="85725"/>
          </a:xfrm>
          <a:prstGeom prst="ellipse">
            <a:avLst/>
          </a:prstGeom>
          <a:solidFill>
            <a:srgbClr val="C7D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1" name="Google Shape;511;p9"/>
          <p:cNvSpPr/>
          <p:nvPr/>
        </p:nvSpPr>
        <p:spPr>
          <a:xfrm>
            <a:off x="8960429" y="2500298"/>
            <a:ext cx="54218" cy="85725"/>
          </a:xfrm>
          <a:prstGeom prst="ellipse">
            <a:avLst/>
          </a:prstGeom>
          <a:solidFill>
            <a:srgbClr val="C7D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2" name="Google Shape;512;p9"/>
          <p:cNvSpPr/>
          <p:nvPr/>
        </p:nvSpPr>
        <p:spPr>
          <a:xfrm>
            <a:off x="4444700" y="4496623"/>
            <a:ext cx="54218" cy="85725"/>
          </a:xfrm>
          <a:prstGeom prst="ellipse">
            <a:avLst/>
          </a:prstGeom>
          <a:solidFill>
            <a:srgbClr val="C7D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3" name="Google Shape;513;p9"/>
          <p:cNvSpPr/>
          <p:nvPr/>
        </p:nvSpPr>
        <p:spPr>
          <a:xfrm>
            <a:off x="3696226" y="5889668"/>
            <a:ext cx="54218" cy="85725"/>
          </a:xfrm>
          <a:prstGeom prst="ellipse">
            <a:avLst/>
          </a:prstGeom>
          <a:solidFill>
            <a:srgbClr val="C7D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9"/>
          <p:cNvSpPr/>
          <p:nvPr/>
        </p:nvSpPr>
        <p:spPr>
          <a:xfrm>
            <a:off x="6110265" y="3497882"/>
            <a:ext cx="54218" cy="85725"/>
          </a:xfrm>
          <a:prstGeom prst="ellipse">
            <a:avLst/>
          </a:prstGeom>
          <a:solidFill>
            <a:srgbClr val="C7D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5" name="Google Shape;515;p9"/>
          <p:cNvSpPr/>
          <p:nvPr/>
        </p:nvSpPr>
        <p:spPr>
          <a:xfrm>
            <a:off x="6369814" y="3303614"/>
            <a:ext cx="54218" cy="85725"/>
          </a:xfrm>
          <a:prstGeom prst="ellipse">
            <a:avLst/>
          </a:prstGeom>
          <a:solidFill>
            <a:srgbClr val="C7DD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6" name="Google Shape;516;p9"/>
          <p:cNvSpPr txBox="1"/>
          <p:nvPr/>
        </p:nvSpPr>
        <p:spPr>
          <a:xfrm>
            <a:off x="10928187" y="712372"/>
            <a:ext cx="627063" cy="207962"/>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900" i="1">
                <a:solidFill>
                  <a:srgbClr val="2E5F85"/>
                </a:solidFill>
                <a:latin typeface="Calibri"/>
                <a:ea typeface="Calibri"/>
                <a:cs typeface="Calibri"/>
                <a:sym typeface="Calibri"/>
              </a:rPr>
              <a:t>Eastport</a:t>
            </a:r>
            <a:endParaRPr/>
          </a:p>
        </p:txBody>
      </p:sp>
      <p:sp>
        <p:nvSpPr>
          <p:cNvPr id="517" name="Google Shape;517;p9"/>
          <p:cNvSpPr txBox="1"/>
          <p:nvPr/>
        </p:nvSpPr>
        <p:spPr>
          <a:xfrm>
            <a:off x="7727733" y="614380"/>
            <a:ext cx="627062" cy="160338"/>
          </a:xfrm>
          <a:prstGeom prst="rect">
            <a:avLst/>
          </a:prstGeom>
          <a:noFill/>
          <a:ln>
            <a:noFill/>
          </a:ln>
        </p:spPr>
        <p:txBody>
          <a:bodyPr spcFirstLastPara="1" wrap="square" lIns="91425" tIns="45700" rIns="91425" bIns="0" anchor="t" anchorCtr="0">
            <a:spAutoFit/>
          </a:bodyPr>
          <a:lstStyle/>
          <a:p>
            <a:pPr marL="0" marR="0" lvl="0" indent="0" algn="l" rtl="0">
              <a:lnSpc>
                <a:spcPct val="80000"/>
              </a:lnSpc>
              <a:spcBef>
                <a:spcPts val="0"/>
              </a:spcBef>
              <a:spcAft>
                <a:spcPts val="0"/>
              </a:spcAft>
              <a:buNone/>
            </a:pPr>
            <a:r>
              <a:rPr lang="en-US" sz="900" i="1">
                <a:solidFill>
                  <a:srgbClr val="2E5F85"/>
                </a:solidFill>
                <a:latin typeface="Calibri"/>
                <a:ea typeface="Calibri"/>
                <a:cs typeface="Calibri"/>
                <a:sym typeface="Calibri"/>
              </a:rPr>
              <a:t>Orono</a:t>
            </a:r>
            <a:endParaRPr/>
          </a:p>
        </p:txBody>
      </p:sp>
      <p:sp>
        <p:nvSpPr>
          <p:cNvPr id="518" name="Google Shape;518;p9"/>
          <p:cNvSpPr txBox="1"/>
          <p:nvPr/>
        </p:nvSpPr>
        <p:spPr>
          <a:xfrm>
            <a:off x="8439401" y="2579940"/>
            <a:ext cx="752475" cy="115888"/>
          </a:xfrm>
          <a:prstGeom prst="rect">
            <a:avLst/>
          </a:prstGeom>
          <a:noFill/>
          <a:ln>
            <a:noFill/>
          </a:ln>
        </p:spPr>
        <p:txBody>
          <a:bodyPr spcFirstLastPara="1" wrap="square" lIns="0" tIns="0" rIns="91425" bIns="0" anchor="t" anchorCtr="0">
            <a:spAutoFit/>
          </a:bodyPr>
          <a:lstStyle/>
          <a:p>
            <a:pPr marL="0" marR="0" lvl="0" indent="0" algn="ctr" rtl="0">
              <a:lnSpc>
                <a:spcPct val="80000"/>
              </a:lnSpc>
              <a:spcBef>
                <a:spcPts val="0"/>
              </a:spcBef>
              <a:spcAft>
                <a:spcPts val="0"/>
              </a:spcAft>
              <a:buNone/>
            </a:pPr>
            <a:r>
              <a:rPr lang="en-US" sz="900" i="1">
                <a:solidFill>
                  <a:srgbClr val="2E5F85"/>
                </a:solidFill>
                <a:latin typeface="Calibri"/>
                <a:ea typeface="Calibri"/>
                <a:cs typeface="Calibri"/>
                <a:sym typeface="Calibri"/>
              </a:rPr>
              <a:t>Bar Harbor</a:t>
            </a:r>
            <a:endParaRPr/>
          </a:p>
        </p:txBody>
      </p:sp>
      <p:grpSp>
        <p:nvGrpSpPr>
          <p:cNvPr id="519" name="Google Shape;519;p9"/>
          <p:cNvGrpSpPr/>
          <p:nvPr/>
        </p:nvGrpSpPr>
        <p:grpSpPr>
          <a:xfrm>
            <a:off x="10239029" y="927126"/>
            <a:ext cx="1201158" cy="1895953"/>
            <a:chOff x="6840658" y="1192709"/>
            <a:chExt cx="1201158" cy="1895953"/>
          </a:xfrm>
        </p:grpSpPr>
        <p:sp>
          <p:nvSpPr>
            <p:cNvPr id="520" name="Google Shape;520;p9"/>
            <p:cNvSpPr txBox="1"/>
            <p:nvPr/>
          </p:nvSpPr>
          <p:spPr>
            <a:xfrm>
              <a:off x="6840658" y="2882772"/>
              <a:ext cx="1193421" cy="205890"/>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900" b="1">
                  <a:solidFill>
                    <a:schemeClr val="dk1"/>
                  </a:solidFill>
                  <a:latin typeface="Calibri"/>
                  <a:ea typeface="Calibri"/>
                  <a:cs typeface="Calibri"/>
                  <a:sym typeface="Calibri"/>
                </a:rPr>
                <a:t>Chris Bartlett</a:t>
              </a:r>
              <a:endParaRPr/>
            </a:p>
          </p:txBody>
        </p:sp>
        <p:cxnSp>
          <p:nvCxnSpPr>
            <p:cNvPr id="521" name="Google Shape;521;p9"/>
            <p:cNvCxnSpPr>
              <a:stCxn id="522" idx="0"/>
              <a:endCxn id="510" idx="2"/>
            </p:cNvCxnSpPr>
            <p:nvPr/>
          </p:nvCxnSpPr>
          <p:spPr>
            <a:xfrm rot="10800000" flipH="1">
              <a:off x="7458916" y="1192709"/>
              <a:ext cx="582900" cy="1017000"/>
            </a:xfrm>
            <a:prstGeom prst="straightConnector1">
              <a:avLst/>
            </a:prstGeom>
            <a:noFill/>
            <a:ln w="19050" cap="flat" cmpd="sng">
              <a:solidFill>
                <a:srgbClr val="FF0000"/>
              </a:solidFill>
              <a:prstDash val="solid"/>
              <a:miter lim="800000"/>
              <a:headEnd type="none" w="sm" len="sm"/>
              <a:tailEnd type="oval" w="med" len="med"/>
            </a:ln>
          </p:spPr>
        </p:cxnSp>
        <p:pic>
          <p:nvPicPr>
            <p:cNvPr id="522" name="Google Shape;522;p9"/>
            <p:cNvPicPr preferRelativeResize="0"/>
            <p:nvPr/>
          </p:nvPicPr>
          <p:blipFill rotWithShape="1">
            <a:blip r:embed="rId4">
              <a:alphaModFix/>
            </a:blip>
            <a:srcRect l="-1"/>
            <a:stretch/>
          </p:blipFill>
          <p:spPr>
            <a:xfrm>
              <a:off x="7138876" y="2209709"/>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nvGrpSpPr>
          <p:cNvPr id="523" name="Google Shape;523;p9"/>
          <p:cNvGrpSpPr/>
          <p:nvPr/>
        </p:nvGrpSpPr>
        <p:grpSpPr>
          <a:xfrm>
            <a:off x="3573403" y="5100975"/>
            <a:ext cx="1192974" cy="874751"/>
            <a:chOff x="1206973" y="5108672"/>
            <a:chExt cx="1192974" cy="874751"/>
          </a:xfrm>
        </p:grpSpPr>
        <p:cxnSp>
          <p:nvCxnSpPr>
            <p:cNvPr id="524" name="Google Shape;524;p9"/>
            <p:cNvCxnSpPr/>
            <p:nvPr/>
          </p:nvCxnSpPr>
          <p:spPr>
            <a:xfrm flipH="1">
              <a:off x="1346244" y="5261407"/>
              <a:ext cx="634692" cy="668166"/>
            </a:xfrm>
            <a:prstGeom prst="straightConnector1">
              <a:avLst/>
            </a:prstGeom>
            <a:noFill/>
            <a:ln w="19050" cap="flat" cmpd="sng">
              <a:solidFill>
                <a:srgbClr val="FF0000"/>
              </a:solidFill>
              <a:prstDash val="solid"/>
              <a:miter lim="800000"/>
              <a:headEnd type="none" w="sm" len="sm"/>
              <a:tailEnd type="oval" w="med" len="med"/>
            </a:ln>
          </p:spPr>
        </p:cxnSp>
        <p:grpSp>
          <p:nvGrpSpPr>
            <p:cNvPr id="525" name="Google Shape;525;p9"/>
            <p:cNvGrpSpPr/>
            <p:nvPr/>
          </p:nvGrpSpPr>
          <p:grpSpPr>
            <a:xfrm>
              <a:off x="1206973" y="5108672"/>
              <a:ext cx="1192974" cy="874751"/>
              <a:chOff x="1414160" y="4916913"/>
              <a:chExt cx="1193481" cy="875004"/>
            </a:xfrm>
          </p:grpSpPr>
          <p:sp>
            <p:nvSpPr>
              <p:cNvPr id="526" name="Google Shape;526;p9"/>
              <p:cNvSpPr txBox="1"/>
              <p:nvPr/>
            </p:nvSpPr>
            <p:spPr>
              <a:xfrm>
                <a:off x="1414160" y="5598538"/>
                <a:ext cx="1193481" cy="19337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Kristen Grant</a:t>
                </a:r>
                <a:endParaRPr/>
              </a:p>
            </p:txBody>
          </p:sp>
          <p:pic>
            <p:nvPicPr>
              <p:cNvPr id="527" name="Google Shape;527;p9"/>
              <p:cNvPicPr preferRelativeResize="0"/>
              <p:nvPr/>
            </p:nvPicPr>
            <p:blipFill rotWithShape="1">
              <a:blip r:embed="rId5">
                <a:alphaModFix/>
              </a:blip>
              <a:srcRect l="9624" t="1510" r="7016" b="15130"/>
              <a:stretch/>
            </p:blipFill>
            <p:spPr>
              <a:xfrm>
                <a:off x="1662528" y="4916913"/>
                <a:ext cx="640677" cy="640265"/>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sp>
        <p:nvSpPr>
          <p:cNvPr id="528" name="Google Shape;528;p9"/>
          <p:cNvSpPr txBox="1"/>
          <p:nvPr/>
        </p:nvSpPr>
        <p:spPr>
          <a:xfrm>
            <a:off x="3236836" y="5748280"/>
            <a:ext cx="754062" cy="115887"/>
          </a:xfrm>
          <a:prstGeom prst="rect">
            <a:avLst/>
          </a:prstGeom>
          <a:noFill/>
          <a:ln>
            <a:noFill/>
          </a:ln>
        </p:spPr>
        <p:txBody>
          <a:bodyPr spcFirstLastPara="1" wrap="square" lIns="0" tIns="0" rIns="91425" bIns="0" anchor="t" anchorCtr="0">
            <a:spAutoFit/>
          </a:bodyPr>
          <a:lstStyle/>
          <a:p>
            <a:pPr marL="0" marR="0" lvl="0" indent="0" algn="ctr" rtl="0">
              <a:lnSpc>
                <a:spcPct val="80000"/>
              </a:lnSpc>
              <a:spcBef>
                <a:spcPts val="0"/>
              </a:spcBef>
              <a:spcAft>
                <a:spcPts val="0"/>
              </a:spcAft>
              <a:buNone/>
            </a:pPr>
            <a:r>
              <a:rPr lang="en-US" sz="900" i="1">
                <a:solidFill>
                  <a:srgbClr val="2E5F85"/>
                </a:solidFill>
                <a:latin typeface="Calibri"/>
                <a:ea typeface="Calibri"/>
                <a:cs typeface="Calibri"/>
                <a:sym typeface="Calibri"/>
              </a:rPr>
              <a:t>Wells</a:t>
            </a:r>
            <a:endParaRPr/>
          </a:p>
        </p:txBody>
      </p:sp>
      <p:sp>
        <p:nvSpPr>
          <p:cNvPr id="529" name="Google Shape;529;p9"/>
          <p:cNvSpPr txBox="1"/>
          <p:nvPr/>
        </p:nvSpPr>
        <p:spPr>
          <a:xfrm>
            <a:off x="6021789" y="3194676"/>
            <a:ext cx="754062" cy="114300"/>
          </a:xfrm>
          <a:prstGeom prst="rect">
            <a:avLst/>
          </a:prstGeom>
          <a:noFill/>
          <a:ln>
            <a:noFill/>
          </a:ln>
        </p:spPr>
        <p:txBody>
          <a:bodyPr spcFirstLastPara="1" wrap="square" lIns="0" tIns="0" rIns="91425" bIns="0" anchor="t" anchorCtr="0">
            <a:spAutoFit/>
          </a:bodyPr>
          <a:lstStyle/>
          <a:p>
            <a:pPr marL="0" marR="0" lvl="0" indent="0" algn="ctr" rtl="0">
              <a:lnSpc>
                <a:spcPct val="80000"/>
              </a:lnSpc>
              <a:spcBef>
                <a:spcPts val="0"/>
              </a:spcBef>
              <a:spcAft>
                <a:spcPts val="0"/>
              </a:spcAft>
              <a:buNone/>
            </a:pPr>
            <a:r>
              <a:rPr lang="en-US" sz="900" i="1">
                <a:solidFill>
                  <a:srgbClr val="2E5F85"/>
                </a:solidFill>
                <a:latin typeface="Calibri"/>
                <a:ea typeface="Calibri"/>
                <a:cs typeface="Calibri"/>
                <a:sym typeface="Calibri"/>
              </a:rPr>
              <a:t>Waldoboro</a:t>
            </a:r>
            <a:endParaRPr/>
          </a:p>
        </p:txBody>
      </p:sp>
      <p:sp>
        <p:nvSpPr>
          <p:cNvPr id="530" name="Google Shape;530;p9"/>
          <p:cNvSpPr txBox="1"/>
          <p:nvPr/>
        </p:nvSpPr>
        <p:spPr>
          <a:xfrm>
            <a:off x="5023098" y="2715327"/>
            <a:ext cx="627929" cy="161583"/>
          </a:xfrm>
          <a:prstGeom prst="rect">
            <a:avLst/>
          </a:prstGeom>
          <a:noFill/>
          <a:ln>
            <a:noFill/>
          </a:ln>
        </p:spPr>
        <p:txBody>
          <a:bodyPr spcFirstLastPara="1" wrap="square" lIns="91425" tIns="45700" rIns="91425" bIns="0" anchor="t" anchorCtr="0">
            <a:spAutoFit/>
          </a:bodyPr>
          <a:lstStyle/>
          <a:p>
            <a:pPr marL="0" marR="0" lvl="0" indent="0" algn="r" rtl="0">
              <a:lnSpc>
                <a:spcPct val="80000"/>
              </a:lnSpc>
              <a:spcBef>
                <a:spcPts val="0"/>
              </a:spcBef>
              <a:spcAft>
                <a:spcPts val="0"/>
              </a:spcAft>
              <a:buNone/>
            </a:pPr>
            <a:r>
              <a:rPr lang="en-US" sz="900" i="1">
                <a:solidFill>
                  <a:srgbClr val="6187BD"/>
                </a:solidFill>
                <a:latin typeface="Calibri"/>
                <a:ea typeface="Calibri"/>
                <a:cs typeface="Calibri"/>
                <a:sym typeface="Calibri"/>
              </a:rPr>
              <a:t>Augusta</a:t>
            </a:r>
            <a:endParaRPr/>
          </a:p>
        </p:txBody>
      </p:sp>
      <p:sp>
        <p:nvSpPr>
          <p:cNvPr id="531" name="Google Shape;531;p9"/>
          <p:cNvSpPr txBox="1"/>
          <p:nvPr/>
        </p:nvSpPr>
        <p:spPr>
          <a:xfrm>
            <a:off x="3752405" y="4498698"/>
            <a:ext cx="627929" cy="161583"/>
          </a:xfrm>
          <a:prstGeom prst="rect">
            <a:avLst/>
          </a:prstGeom>
          <a:noFill/>
          <a:ln>
            <a:noFill/>
          </a:ln>
        </p:spPr>
        <p:txBody>
          <a:bodyPr spcFirstLastPara="1" wrap="square" lIns="91425" tIns="45700" rIns="91425" bIns="0" anchor="t" anchorCtr="0">
            <a:spAutoFit/>
          </a:bodyPr>
          <a:lstStyle/>
          <a:p>
            <a:pPr marL="0" marR="0" lvl="0" indent="0" algn="r" rtl="0">
              <a:lnSpc>
                <a:spcPct val="80000"/>
              </a:lnSpc>
              <a:spcBef>
                <a:spcPts val="0"/>
              </a:spcBef>
              <a:spcAft>
                <a:spcPts val="0"/>
              </a:spcAft>
              <a:buNone/>
            </a:pPr>
            <a:r>
              <a:rPr lang="en-US" sz="900" i="1">
                <a:solidFill>
                  <a:srgbClr val="2E5F85"/>
                </a:solidFill>
                <a:latin typeface="Calibri"/>
                <a:ea typeface="Calibri"/>
                <a:cs typeface="Calibri"/>
                <a:sym typeface="Calibri"/>
              </a:rPr>
              <a:t>Portland</a:t>
            </a:r>
            <a:endParaRPr/>
          </a:p>
        </p:txBody>
      </p:sp>
      <p:sp>
        <p:nvSpPr>
          <p:cNvPr id="532" name="Google Shape;532;p9"/>
          <p:cNvSpPr txBox="1"/>
          <p:nvPr/>
        </p:nvSpPr>
        <p:spPr>
          <a:xfrm>
            <a:off x="5367267" y="3721230"/>
            <a:ext cx="754063" cy="115888"/>
          </a:xfrm>
          <a:prstGeom prst="rect">
            <a:avLst/>
          </a:prstGeom>
          <a:noFill/>
          <a:ln>
            <a:noFill/>
          </a:ln>
        </p:spPr>
        <p:txBody>
          <a:bodyPr spcFirstLastPara="1" wrap="square" lIns="0" tIns="0" rIns="91425" bIns="0" anchor="t" anchorCtr="0">
            <a:spAutoFit/>
          </a:bodyPr>
          <a:lstStyle/>
          <a:p>
            <a:pPr marL="0" marR="0" lvl="0" indent="0" algn="r" rtl="0">
              <a:lnSpc>
                <a:spcPct val="80000"/>
              </a:lnSpc>
              <a:spcBef>
                <a:spcPts val="0"/>
              </a:spcBef>
              <a:spcAft>
                <a:spcPts val="0"/>
              </a:spcAft>
              <a:buNone/>
            </a:pPr>
            <a:r>
              <a:rPr lang="en-US" sz="900" i="1">
                <a:solidFill>
                  <a:srgbClr val="2E5F85"/>
                </a:solidFill>
                <a:latin typeface="Calibri"/>
                <a:ea typeface="Calibri"/>
                <a:cs typeface="Calibri"/>
                <a:sym typeface="Calibri"/>
              </a:rPr>
              <a:t>Walpole</a:t>
            </a:r>
            <a:endParaRPr/>
          </a:p>
        </p:txBody>
      </p:sp>
      <p:grpSp>
        <p:nvGrpSpPr>
          <p:cNvPr id="533" name="Google Shape;533;p9"/>
          <p:cNvGrpSpPr/>
          <p:nvPr/>
        </p:nvGrpSpPr>
        <p:grpSpPr>
          <a:xfrm>
            <a:off x="6068928" y="3833725"/>
            <a:ext cx="1071810" cy="1386628"/>
            <a:chOff x="3270249" y="3748635"/>
            <a:chExt cx="1071810" cy="1386628"/>
          </a:xfrm>
        </p:grpSpPr>
        <p:cxnSp>
          <p:nvCxnSpPr>
            <p:cNvPr id="534" name="Google Shape;534;p9"/>
            <p:cNvCxnSpPr/>
            <p:nvPr/>
          </p:nvCxnSpPr>
          <p:spPr>
            <a:xfrm rot="10800000">
              <a:off x="3270249" y="3748635"/>
              <a:ext cx="440645" cy="614918"/>
            </a:xfrm>
            <a:prstGeom prst="straightConnector1">
              <a:avLst/>
            </a:prstGeom>
            <a:noFill/>
            <a:ln w="19050" cap="flat" cmpd="sng">
              <a:solidFill>
                <a:srgbClr val="FF0000"/>
              </a:solidFill>
              <a:prstDash val="solid"/>
              <a:miter lim="800000"/>
              <a:headEnd type="none" w="sm" len="sm"/>
              <a:tailEnd type="oval" w="med" len="med"/>
            </a:ln>
          </p:spPr>
        </p:cxnSp>
        <p:sp>
          <p:nvSpPr>
            <p:cNvPr id="535" name="Google Shape;535;p9"/>
            <p:cNvSpPr txBox="1"/>
            <p:nvPr/>
          </p:nvSpPr>
          <p:spPr>
            <a:xfrm>
              <a:off x="3377486" y="4941940"/>
              <a:ext cx="964573"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Dana Morse</a:t>
              </a:r>
              <a:endParaRPr/>
            </a:p>
          </p:txBody>
        </p:sp>
        <p:pic>
          <p:nvPicPr>
            <p:cNvPr id="536" name="Google Shape;536;p9"/>
            <p:cNvPicPr preferRelativeResize="0"/>
            <p:nvPr/>
          </p:nvPicPr>
          <p:blipFill rotWithShape="1">
            <a:blip r:embed="rId6">
              <a:alphaModFix/>
            </a:blip>
            <a:srcRect/>
            <a:stretch/>
          </p:blipFill>
          <p:spPr>
            <a:xfrm>
              <a:off x="3502905" y="4271609"/>
              <a:ext cx="640080" cy="639872"/>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nvGrpSpPr>
          <p:cNvPr id="537" name="Google Shape;537;p9"/>
          <p:cNvGrpSpPr/>
          <p:nvPr/>
        </p:nvGrpSpPr>
        <p:grpSpPr>
          <a:xfrm>
            <a:off x="5042386" y="3985976"/>
            <a:ext cx="1218574" cy="1008076"/>
            <a:chOff x="2208451" y="3885038"/>
            <a:chExt cx="1218574" cy="1008076"/>
          </a:xfrm>
        </p:grpSpPr>
        <p:cxnSp>
          <p:nvCxnSpPr>
            <p:cNvPr id="538" name="Google Shape;538;p9"/>
            <p:cNvCxnSpPr>
              <a:stCxn id="539" idx="1"/>
            </p:cNvCxnSpPr>
            <p:nvPr/>
          </p:nvCxnSpPr>
          <p:spPr>
            <a:xfrm rot="10800000">
              <a:off x="2208451" y="3885038"/>
              <a:ext cx="531000" cy="238200"/>
            </a:xfrm>
            <a:prstGeom prst="straightConnector1">
              <a:avLst/>
            </a:prstGeom>
            <a:noFill/>
            <a:ln w="19050" cap="flat" cmpd="sng">
              <a:solidFill>
                <a:srgbClr val="0070C0"/>
              </a:solidFill>
              <a:prstDash val="solid"/>
              <a:miter lim="800000"/>
              <a:headEnd type="none" w="sm" len="sm"/>
              <a:tailEnd type="oval" w="med" len="med"/>
            </a:ln>
          </p:spPr>
        </p:cxnSp>
        <p:pic>
          <p:nvPicPr>
            <p:cNvPr id="539" name="Google Shape;539;p9"/>
            <p:cNvPicPr preferRelativeResize="0"/>
            <p:nvPr/>
          </p:nvPicPr>
          <p:blipFill rotWithShape="1">
            <a:blip r:embed="rId7">
              <a:alphaModFix/>
            </a:blip>
            <a:srcRect/>
            <a:stretch/>
          </p:blipFill>
          <p:spPr>
            <a:xfrm>
              <a:off x="2645713" y="4029500"/>
              <a:ext cx="640080" cy="640080"/>
            </a:xfrm>
            <a:prstGeom prst="ellipse">
              <a:avLst/>
            </a:prstGeom>
            <a:no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540" name="Google Shape;540;p9"/>
            <p:cNvSpPr txBox="1"/>
            <p:nvPr/>
          </p:nvSpPr>
          <p:spPr>
            <a:xfrm>
              <a:off x="2519360" y="4687225"/>
              <a:ext cx="907665" cy="205889"/>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Beth Bisson</a:t>
              </a:r>
              <a:endParaRPr/>
            </a:p>
          </p:txBody>
        </p:sp>
      </p:grpSp>
      <p:sp>
        <p:nvSpPr>
          <p:cNvPr id="541" name="Google Shape;541;p9"/>
          <p:cNvSpPr txBox="1"/>
          <p:nvPr/>
        </p:nvSpPr>
        <p:spPr>
          <a:xfrm>
            <a:off x="7701271" y="4318300"/>
            <a:ext cx="1121818"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Esperanza Stancioff</a:t>
            </a:r>
            <a:endParaRPr sz="800" b="1">
              <a:solidFill>
                <a:schemeClr val="dk1"/>
              </a:solidFill>
              <a:latin typeface="Calibri"/>
              <a:ea typeface="Calibri"/>
              <a:cs typeface="Calibri"/>
              <a:sym typeface="Calibri"/>
            </a:endParaRPr>
          </a:p>
        </p:txBody>
      </p:sp>
      <p:pic>
        <p:nvPicPr>
          <p:cNvPr id="542" name="Google Shape;542;p9"/>
          <p:cNvPicPr preferRelativeResize="0"/>
          <p:nvPr/>
        </p:nvPicPr>
        <p:blipFill rotWithShape="1">
          <a:blip r:embed="rId8">
            <a:alphaModFix/>
          </a:blip>
          <a:srcRect l="2889" r="2889"/>
          <a:stretch/>
        </p:blipFill>
        <p:spPr>
          <a:xfrm>
            <a:off x="7935100" y="3645213"/>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nvGrpSpPr>
          <p:cNvPr id="543" name="Google Shape;543;p9"/>
          <p:cNvGrpSpPr/>
          <p:nvPr/>
        </p:nvGrpSpPr>
        <p:grpSpPr>
          <a:xfrm>
            <a:off x="8508499" y="3002303"/>
            <a:ext cx="958078" cy="861000"/>
            <a:chOff x="6312244" y="3819655"/>
            <a:chExt cx="958078" cy="861000"/>
          </a:xfrm>
        </p:grpSpPr>
        <p:sp>
          <p:nvSpPr>
            <p:cNvPr id="544" name="Google Shape;544;p9"/>
            <p:cNvSpPr txBox="1"/>
            <p:nvPr/>
          </p:nvSpPr>
          <p:spPr>
            <a:xfrm>
              <a:off x="6312244" y="4487332"/>
              <a:ext cx="958078"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Keri Kaczor</a:t>
              </a:r>
              <a:endParaRPr sz="800" b="1">
                <a:solidFill>
                  <a:schemeClr val="dk1"/>
                </a:solidFill>
                <a:latin typeface="Calibri"/>
                <a:ea typeface="Calibri"/>
                <a:cs typeface="Calibri"/>
                <a:sym typeface="Calibri"/>
              </a:endParaRPr>
            </a:p>
          </p:txBody>
        </p:sp>
        <p:pic>
          <p:nvPicPr>
            <p:cNvPr id="545" name="Google Shape;545;p9"/>
            <p:cNvPicPr preferRelativeResize="0"/>
            <p:nvPr/>
          </p:nvPicPr>
          <p:blipFill rotWithShape="1">
            <a:blip r:embed="rId9">
              <a:alphaModFix/>
            </a:blip>
            <a:srcRect/>
            <a:stretch/>
          </p:blipFill>
          <p:spPr>
            <a:xfrm>
              <a:off x="6474409" y="3819655"/>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nvGrpSpPr>
          <p:cNvPr id="546" name="Google Shape;546;p9"/>
          <p:cNvGrpSpPr/>
          <p:nvPr/>
        </p:nvGrpSpPr>
        <p:grpSpPr>
          <a:xfrm>
            <a:off x="8968270" y="2512740"/>
            <a:ext cx="1658179" cy="914108"/>
            <a:chOff x="5482352" y="2589724"/>
            <a:chExt cx="1658179" cy="914108"/>
          </a:xfrm>
        </p:grpSpPr>
        <p:cxnSp>
          <p:nvCxnSpPr>
            <p:cNvPr id="547" name="Google Shape;547;p9"/>
            <p:cNvCxnSpPr>
              <a:stCxn id="548" idx="1"/>
              <a:endCxn id="511" idx="1"/>
            </p:cNvCxnSpPr>
            <p:nvPr/>
          </p:nvCxnSpPr>
          <p:spPr>
            <a:xfrm rot="10800000">
              <a:off x="5482352" y="2589724"/>
              <a:ext cx="845400" cy="158400"/>
            </a:xfrm>
            <a:prstGeom prst="straightConnector1">
              <a:avLst/>
            </a:prstGeom>
            <a:noFill/>
            <a:ln w="19050" cap="flat" cmpd="sng">
              <a:solidFill>
                <a:srgbClr val="FF0000"/>
              </a:solidFill>
              <a:prstDash val="solid"/>
              <a:miter lim="800000"/>
              <a:headEnd type="none" w="sm" len="sm"/>
              <a:tailEnd type="oval" w="med" len="med"/>
            </a:ln>
          </p:spPr>
        </p:cxnSp>
        <p:sp>
          <p:nvSpPr>
            <p:cNvPr id="549" name="Google Shape;549;p9"/>
            <p:cNvSpPr txBox="1"/>
            <p:nvPr/>
          </p:nvSpPr>
          <p:spPr>
            <a:xfrm>
              <a:off x="5947042" y="3310509"/>
              <a:ext cx="1193489"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Natalie Springuel</a:t>
              </a:r>
              <a:endParaRPr sz="800" b="1">
                <a:solidFill>
                  <a:schemeClr val="dk1"/>
                </a:solidFill>
                <a:latin typeface="Calibri"/>
                <a:ea typeface="Calibri"/>
                <a:cs typeface="Calibri"/>
                <a:sym typeface="Calibri"/>
              </a:endParaRPr>
            </a:p>
          </p:txBody>
        </p:sp>
        <p:pic>
          <p:nvPicPr>
            <p:cNvPr id="548" name="Google Shape;548;p9"/>
            <p:cNvPicPr preferRelativeResize="0"/>
            <p:nvPr/>
          </p:nvPicPr>
          <p:blipFill rotWithShape="1">
            <a:blip r:embed="rId10">
              <a:alphaModFix/>
            </a:blip>
            <a:srcRect t="-1119"/>
            <a:stretch/>
          </p:blipFill>
          <p:spPr>
            <a:xfrm>
              <a:off x="6234015" y="2654387"/>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nvGrpSpPr>
          <p:cNvPr id="550" name="Google Shape;550;p9"/>
          <p:cNvGrpSpPr/>
          <p:nvPr/>
        </p:nvGrpSpPr>
        <p:grpSpPr>
          <a:xfrm>
            <a:off x="5684241" y="876994"/>
            <a:ext cx="2286379" cy="911965"/>
            <a:chOff x="2807773" y="998651"/>
            <a:chExt cx="2286379" cy="911965"/>
          </a:xfrm>
        </p:grpSpPr>
        <p:cxnSp>
          <p:nvCxnSpPr>
            <p:cNvPr id="551" name="Google Shape;551;p9"/>
            <p:cNvCxnSpPr/>
            <p:nvPr/>
          </p:nvCxnSpPr>
          <p:spPr>
            <a:xfrm rot="10800000" flipH="1">
              <a:off x="3523925" y="998651"/>
              <a:ext cx="1570227" cy="307926"/>
            </a:xfrm>
            <a:prstGeom prst="straightConnector1">
              <a:avLst/>
            </a:prstGeom>
            <a:noFill/>
            <a:ln w="19050" cap="flat" cmpd="sng">
              <a:solidFill>
                <a:srgbClr val="0070C0"/>
              </a:solidFill>
              <a:prstDash val="solid"/>
              <a:miter lim="800000"/>
              <a:headEnd type="none" w="sm" len="sm"/>
              <a:tailEnd type="none" w="sm" len="sm"/>
            </a:ln>
          </p:spPr>
        </p:cxnSp>
        <p:grpSp>
          <p:nvGrpSpPr>
            <p:cNvPr id="552" name="Google Shape;552;p9"/>
            <p:cNvGrpSpPr/>
            <p:nvPr/>
          </p:nvGrpSpPr>
          <p:grpSpPr>
            <a:xfrm>
              <a:off x="2807773" y="1033453"/>
              <a:ext cx="919562" cy="877163"/>
              <a:chOff x="929982" y="1000205"/>
              <a:chExt cx="919619" cy="876590"/>
            </a:xfrm>
          </p:grpSpPr>
          <p:pic>
            <p:nvPicPr>
              <p:cNvPr id="553" name="Google Shape;553;p9"/>
              <p:cNvPicPr preferRelativeResize="0"/>
              <p:nvPr/>
            </p:nvPicPr>
            <p:blipFill rotWithShape="1">
              <a:blip r:embed="rId11">
                <a:alphaModFix/>
              </a:blip>
              <a:srcRect/>
              <a:stretch/>
            </p:blipFill>
            <p:spPr>
              <a:xfrm>
                <a:off x="1058267" y="1000205"/>
                <a:ext cx="640120" cy="639661"/>
              </a:xfrm>
              <a:prstGeom prst="ellipse">
                <a:avLst/>
              </a:prstGeom>
              <a:no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554" name="Google Shape;554;p9"/>
              <p:cNvSpPr txBox="1"/>
              <p:nvPr/>
            </p:nvSpPr>
            <p:spPr>
              <a:xfrm>
                <a:off x="929982" y="1637586"/>
                <a:ext cx="919619" cy="239209"/>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Lynn Wardwell</a:t>
                </a:r>
                <a:endParaRPr/>
              </a:p>
            </p:txBody>
          </p:sp>
        </p:grpSp>
      </p:grpSp>
      <p:grpSp>
        <p:nvGrpSpPr>
          <p:cNvPr id="555" name="Google Shape;555;p9"/>
          <p:cNvGrpSpPr/>
          <p:nvPr/>
        </p:nvGrpSpPr>
        <p:grpSpPr>
          <a:xfrm>
            <a:off x="5383869" y="867850"/>
            <a:ext cx="2578636" cy="1802124"/>
            <a:chOff x="3816368" y="996954"/>
            <a:chExt cx="2578636" cy="1802124"/>
          </a:xfrm>
        </p:grpSpPr>
        <p:grpSp>
          <p:nvGrpSpPr>
            <p:cNvPr id="556" name="Google Shape;556;p9"/>
            <p:cNvGrpSpPr/>
            <p:nvPr/>
          </p:nvGrpSpPr>
          <p:grpSpPr>
            <a:xfrm>
              <a:off x="3816368" y="1895699"/>
              <a:ext cx="919562" cy="903379"/>
              <a:chOff x="1177656" y="1732745"/>
              <a:chExt cx="919619" cy="902789"/>
            </a:xfrm>
          </p:grpSpPr>
          <p:sp>
            <p:nvSpPr>
              <p:cNvPr id="557" name="Google Shape;557;p9"/>
              <p:cNvSpPr txBox="1"/>
              <p:nvPr/>
            </p:nvSpPr>
            <p:spPr>
              <a:xfrm>
                <a:off x="1177656" y="2396325"/>
                <a:ext cx="919619" cy="239209"/>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dirty="0">
                    <a:solidFill>
                      <a:schemeClr val="dk1"/>
                    </a:solidFill>
                    <a:latin typeface="Calibri"/>
                    <a:ea typeface="Calibri"/>
                    <a:cs typeface="Calibri"/>
                    <a:sym typeface="Calibri"/>
                  </a:rPr>
                  <a:t>Jessica </a:t>
                </a:r>
                <a:r>
                  <a:rPr lang="en-US" sz="800" b="1" dirty="0" err="1">
                    <a:solidFill>
                      <a:schemeClr val="dk1"/>
                    </a:solidFill>
                    <a:latin typeface="Calibri"/>
                    <a:ea typeface="Calibri"/>
                    <a:cs typeface="Calibri"/>
                    <a:sym typeface="Calibri"/>
                  </a:rPr>
                  <a:t>Jansujwicz</a:t>
                </a:r>
                <a:endParaRPr dirty="0"/>
              </a:p>
            </p:txBody>
          </p:sp>
          <p:pic>
            <p:nvPicPr>
              <p:cNvPr id="558" name="Google Shape;558;p9"/>
              <p:cNvPicPr preferRelativeResize="0"/>
              <p:nvPr/>
            </p:nvPicPr>
            <p:blipFill>
              <a:blip r:embed="rId12"/>
              <a:srcRect t="11111" b="11111"/>
              <a:stretch/>
            </p:blipFill>
            <p:spPr>
              <a:xfrm>
                <a:off x="1321391" y="1732745"/>
                <a:ext cx="640119" cy="639662"/>
              </a:xfrm>
              <a:prstGeom prst="ellipse">
                <a:avLst/>
              </a:prstGeom>
              <a:no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pic>
        </p:grpSp>
        <p:cxnSp>
          <p:nvCxnSpPr>
            <p:cNvPr id="559" name="Google Shape;559;p9"/>
            <p:cNvCxnSpPr/>
            <p:nvPr/>
          </p:nvCxnSpPr>
          <p:spPr>
            <a:xfrm rot="10800000" flipH="1">
              <a:off x="4542160" y="996954"/>
              <a:ext cx="1852844" cy="1035624"/>
            </a:xfrm>
            <a:prstGeom prst="straightConnector1">
              <a:avLst/>
            </a:prstGeom>
            <a:noFill/>
            <a:ln w="19050" cap="flat" cmpd="sng">
              <a:solidFill>
                <a:srgbClr val="0070C0"/>
              </a:solidFill>
              <a:prstDash val="solid"/>
              <a:miter lim="800000"/>
              <a:headEnd type="none" w="sm" len="sm"/>
              <a:tailEnd type="none" w="sm" len="sm"/>
            </a:ln>
          </p:spPr>
        </p:cxnSp>
      </p:grpSp>
      <p:grpSp>
        <p:nvGrpSpPr>
          <p:cNvPr id="560" name="Google Shape;560;p9"/>
          <p:cNvGrpSpPr/>
          <p:nvPr/>
        </p:nvGrpSpPr>
        <p:grpSpPr>
          <a:xfrm>
            <a:off x="7648536" y="853840"/>
            <a:ext cx="919562" cy="1482423"/>
            <a:chOff x="4400142" y="257145"/>
            <a:chExt cx="919562" cy="1482423"/>
          </a:xfrm>
        </p:grpSpPr>
        <p:pic>
          <p:nvPicPr>
            <p:cNvPr id="561" name="Google Shape;561;p9"/>
            <p:cNvPicPr preferRelativeResize="0"/>
            <p:nvPr/>
          </p:nvPicPr>
          <p:blipFill rotWithShape="1">
            <a:blip r:embed="rId13">
              <a:alphaModFix/>
            </a:blip>
            <a:srcRect l="8396" t="906" r="645" b="8134"/>
            <a:stretch/>
          </p:blipFill>
          <p:spPr>
            <a:xfrm>
              <a:off x="4543209" y="850845"/>
              <a:ext cx="640080" cy="640080"/>
            </a:xfrm>
            <a:prstGeom prst="ellipse">
              <a:avLst/>
            </a:prstGeom>
            <a:noFill/>
            <a:ln w="25400" cap="flat" cmpd="sng">
              <a:solidFill>
                <a:srgbClr val="00B050"/>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562" name="Google Shape;562;p9"/>
            <p:cNvSpPr txBox="1"/>
            <p:nvPr/>
          </p:nvSpPr>
          <p:spPr>
            <a:xfrm>
              <a:off x="4400142" y="1500203"/>
              <a:ext cx="919562" cy="239365"/>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Jenny Spekhardt</a:t>
              </a:r>
              <a:endParaRPr sz="800" b="1">
                <a:solidFill>
                  <a:schemeClr val="dk1"/>
                </a:solidFill>
                <a:latin typeface="Calibri"/>
                <a:ea typeface="Calibri"/>
                <a:cs typeface="Calibri"/>
                <a:sym typeface="Calibri"/>
              </a:endParaRPr>
            </a:p>
          </p:txBody>
        </p:sp>
        <p:cxnSp>
          <p:nvCxnSpPr>
            <p:cNvPr id="563" name="Google Shape;563;p9"/>
            <p:cNvCxnSpPr>
              <a:stCxn id="561" idx="0"/>
              <a:endCxn id="509" idx="6"/>
            </p:cNvCxnSpPr>
            <p:nvPr/>
          </p:nvCxnSpPr>
          <p:spPr>
            <a:xfrm rot="10800000">
              <a:off x="4720149" y="257145"/>
              <a:ext cx="143100" cy="593700"/>
            </a:xfrm>
            <a:prstGeom prst="straightConnector1">
              <a:avLst/>
            </a:prstGeom>
            <a:noFill/>
            <a:ln w="19050" cap="flat" cmpd="sng">
              <a:solidFill>
                <a:srgbClr val="00B050"/>
              </a:solidFill>
              <a:prstDash val="solid"/>
              <a:miter lim="800000"/>
              <a:headEnd type="none" w="sm" len="sm"/>
              <a:tailEnd type="none" w="sm" len="sm"/>
            </a:ln>
          </p:spPr>
        </p:cxnSp>
      </p:grpSp>
      <p:grpSp>
        <p:nvGrpSpPr>
          <p:cNvPr id="564" name="Google Shape;564;p9"/>
          <p:cNvGrpSpPr/>
          <p:nvPr/>
        </p:nvGrpSpPr>
        <p:grpSpPr>
          <a:xfrm>
            <a:off x="7968652" y="853959"/>
            <a:ext cx="1544815" cy="1615580"/>
            <a:chOff x="6350651" y="-96329"/>
            <a:chExt cx="1544815" cy="1615580"/>
          </a:xfrm>
        </p:grpSpPr>
        <p:sp>
          <p:nvSpPr>
            <p:cNvPr id="565" name="Google Shape;565;p9"/>
            <p:cNvSpPr txBox="1"/>
            <p:nvPr/>
          </p:nvSpPr>
          <p:spPr>
            <a:xfrm>
              <a:off x="6706902" y="1279886"/>
              <a:ext cx="1188563" cy="239365"/>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Kathy Tenga-González</a:t>
              </a:r>
              <a:endParaRPr/>
            </a:p>
          </p:txBody>
        </p:sp>
        <p:pic>
          <p:nvPicPr>
            <p:cNvPr id="566" name="Google Shape;566;p9"/>
            <p:cNvPicPr preferRelativeResize="0"/>
            <p:nvPr/>
          </p:nvPicPr>
          <p:blipFill rotWithShape="1">
            <a:blip r:embed="rId14">
              <a:alphaModFix/>
            </a:blip>
            <a:srcRect/>
            <a:stretch/>
          </p:blipFill>
          <p:spPr>
            <a:xfrm>
              <a:off x="6947813" y="635233"/>
              <a:ext cx="640080" cy="640080"/>
            </a:xfrm>
            <a:prstGeom prst="ellipse">
              <a:avLst/>
            </a:prstGeom>
            <a:noFill/>
            <a:ln w="25400" cap="flat" cmpd="sng">
              <a:solidFill>
                <a:srgbClr val="00B050"/>
              </a:solidFill>
              <a:prstDash val="solid"/>
              <a:miter lim="800000"/>
              <a:headEnd type="none" w="sm" len="sm"/>
              <a:tailEnd type="none" w="sm" len="sm"/>
            </a:ln>
            <a:effectLst>
              <a:outerShdw blurRad="50800" dist="38100" dir="2700000" algn="tl" rotWithShape="0">
                <a:srgbClr val="000000">
                  <a:alpha val="40000"/>
                </a:srgbClr>
              </a:outerShdw>
            </a:effectLst>
          </p:spPr>
        </p:pic>
        <p:cxnSp>
          <p:nvCxnSpPr>
            <p:cNvPr id="567" name="Google Shape;567;p9"/>
            <p:cNvCxnSpPr>
              <a:stCxn id="566" idx="1"/>
              <a:endCxn id="509" idx="6"/>
            </p:cNvCxnSpPr>
            <p:nvPr/>
          </p:nvCxnSpPr>
          <p:spPr>
            <a:xfrm rot="10800000">
              <a:off x="6350651" y="-96329"/>
              <a:ext cx="690900" cy="825300"/>
            </a:xfrm>
            <a:prstGeom prst="straightConnector1">
              <a:avLst/>
            </a:prstGeom>
            <a:noFill/>
            <a:ln w="19050" cap="flat" cmpd="sng">
              <a:solidFill>
                <a:srgbClr val="00B050"/>
              </a:solidFill>
              <a:prstDash val="solid"/>
              <a:miter lim="800000"/>
              <a:headEnd type="none" w="sm" len="sm"/>
              <a:tailEnd type="none" w="sm" len="sm"/>
            </a:ln>
          </p:spPr>
        </p:cxnSp>
      </p:grpSp>
      <p:grpSp>
        <p:nvGrpSpPr>
          <p:cNvPr id="568" name="Google Shape;568;p9"/>
          <p:cNvGrpSpPr/>
          <p:nvPr/>
        </p:nvGrpSpPr>
        <p:grpSpPr>
          <a:xfrm>
            <a:off x="6064171" y="864318"/>
            <a:ext cx="1910784" cy="1771205"/>
            <a:chOff x="5527403" y="557851"/>
            <a:chExt cx="1910784" cy="1771205"/>
          </a:xfrm>
        </p:grpSpPr>
        <p:cxnSp>
          <p:nvCxnSpPr>
            <p:cNvPr id="569" name="Google Shape;569;p9"/>
            <p:cNvCxnSpPr>
              <a:stCxn id="570" idx="7"/>
            </p:cNvCxnSpPr>
            <p:nvPr/>
          </p:nvCxnSpPr>
          <p:spPr>
            <a:xfrm rot="10800000" flipH="1">
              <a:off x="6347987" y="557851"/>
              <a:ext cx="1090200" cy="971100"/>
            </a:xfrm>
            <a:prstGeom prst="straightConnector1">
              <a:avLst/>
            </a:prstGeom>
            <a:noFill/>
            <a:ln w="19050" cap="flat" cmpd="sng">
              <a:solidFill>
                <a:srgbClr val="0070C0"/>
              </a:solidFill>
              <a:prstDash val="solid"/>
              <a:miter lim="800000"/>
              <a:headEnd type="none" w="sm" len="sm"/>
              <a:tailEnd type="none" w="sm" len="sm"/>
            </a:ln>
          </p:spPr>
        </p:cxnSp>
        <p:pic>
          <p:nvPicPr>
            <p:cNvPr id="570" name="Google Shape;570;p9"/>
            <p:cNvPicPr preferRelativeResize="0"/>
            <p:nvPr/>
          </p:nvPicPr>
          <p:blipFill rotWithShape="1">
            <a:blip r:embed="rId15">
              <a:alphaModFix/>
            </a:blip>
            <a:srcRect/>
            <a:stretch/>
          </p:blipFill>
          <p:spPr>
            <a:xfrm>
              <a:off x="5801645" y="1435213"/>
              <a:ext cx="640080" cy="640080"/>
            </a:xfrm>
            <a:prstGeom prst="ellipse">
              <a:avLst/>
            </a:prstGeom>
            <a:no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571" name="Google Shape;571;p9"/>
            <p:cNvSpPr txBox="1"/>
            <p:nvPr/>
          </p:nvSpPr>
          <p:spPr>
            <a:xfrm>
              <a:off x="5527403" y="2089691"/>
              <a:ext cx="1188563" cy="239365"/>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Kathy Villarreal</a:t>
              </a:r>
              <a:endParaRPr/>
            </a:p>
          </p:txBody>
        </p:sp>
      </p:grpSp>
      <p:grpSp>
        <p:nvGrpSpPr>
          <p:cNvPr id="572" name="Google Shape;572;p9"/>
          <p:cNvGrpSpPr/>
          <p:nvPr/>
        </p:nvGrpSpPr>
        <p:grpSpPr>
          <a:xfrm>
            <a:off x="3529118" y="905969"/>
            <a:ext cx="1537741" cy="1217152"/>
            <a:chOff x="537392" y="2446774"/>
            <a:chExt cx="1537741" cy="1217152"/>
          </a:xfrm>
        </p:grpSpPr>
        <p:grpSp>
          <p:nvGrpSpPr>
            <p:cNvPr id="573" name="Google Shape;573;p9"/>
            <p:cNvGrpSpPr/>
            <p:nvPr/>
          </p:nvGrpSpPr>
          <p:grpSpPr>
            <a:xfrm>
              <a:off x="537392" y="2602472"/>
              <a:ext cx="1537741" cy="1061454"/>
              <a:chOff x="345578" y="1949015"/>
              <a:chExt cx="1701066" cy="1174193"/>
            </a:xfrm>
          </p:grpSpPr>
          <p:sp>
            <p:nvSpPr>
              <p:cNvPr id="574" name="Google Shape;574;p9"/>
              <p:cNvSpPr/>
              <p:nvPr/>
            </p:nvSpPr>
            <p:spPr>
              <a:xfrm>
                <a:off x="345578" y="1949015"/>
                <a:ext cx="1497563" cy="1174193"/>
              </a:xfrm>
              <a:prstGeom prst="rect">
                <a:avLst/>
              </a:prstGeom>
              <a:solidFill>
                <a:schemeClr val="lt1">
                  <a:alpha val="76862"/>
                </a:schemeClr>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9"/>
              <p:cNvGrpSpPr/>
              <p:nvPr/>
            </p:nvGrpSpPr>
            <p:grpSpPr>
              <a:xfrm>
                <a:off x="465883" y="2086665"/>
                <a:ext cx="1233708" cy="274320"/>
                <a:chOff x="3635730" y="5639995"/>
                <a:chExt cx="1323295" cy="294240"/>
              </a:xfrm>
            </p:grpSpPr>
            <p:pic>
              <p:nvPicPr>
                <p:cNvPr id="576" name="Google Shape;576;p9"/>
                <p:cNvPicPr preferRelativeResize="0"/>
                <p:nvPr/>
              </p:nvPicPr>
              <p:blipFill rotWithShape="1">
                <a:blip r:embed="rId16">
                  <a:alphaModFix/>
                </a:blip>
                <a:srcRect/>
                <a:stretch/>
              </p:blipFill>
              <p:spPr>
                <a:xfrm>
                  <a:off x="3635730" y="5639995"/>
                  <a:ext cx="294240" cy="294240"/>
                </a:xfrm>
                <a:prstGeom prst="ellipse">
                  <a:avLst/>
                </a:prstGeom>
                <a:noFill/>
                <a:ln w="19050" cap="flat" cmpd="sng">
                  <a:solidFill>
                    <a:srgbClr val="0070C0"/>
                  </a:solidFill>
                  <a:prstDash val="solid"/>
                  <a:round/>
                  <a:headEnd type="none" w="sm" len="sm"/>
                  <a:tailEnd type="none" w="sm" len="sm"/>
                </a:ln>
              </p:spPr>
            </p:pic>
            <p:sp>
              <p:nvSpPr>
                <p:cNvPr id="577" name="Google Shape;577;p9"/>
                <p:cNvSpPr txBox="1"/>
                <p:nvPr/>
              </p:nvSpPr>
              <p:spPr>
                <a:xfrm>
                  <a:off x="4015165" y="5696169"/>
                  <a:ext cx="943860" cy="16433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a:solidFill>
                        <a:srgbClr val="000000"/>
                      </a:solidFill>
                      <a:latin typeface="Calibri"/>
                      <a:ea typeface="Calibri"/>
                      <a:cs typeface="Calibri"/>
                      <a:sym typeface="Calibri"/>
                    </a:rPr>
                    <a:t>Management</a:t>
                  </a:r>
                  <a:endParaRPr sz="1000">
                    <a:solidFill>
                      <a:srgbClr val="000000"/>
                    </a:solidFill>
                    <a:latin typeface="Calibri"/>
                    <a:ea typeface="Calibri"/>
                    <a:cs typeface="Calibri"/>
                    <a:sym typeface="Calibri"/>
                  </a:endParaRPr>
                </a:p>
              </p:txBody>
            </p:sp>
          </p:grpSp>
          <p:grpSp>
            <p:nvGrpSpPr>
              <p:cNvPr id="578" name="Google Shape;578;p9"/>
              <p:cNvGrpSpPr/>
              <p:nvPr/>
            </p:nvGrpSpPr>
            <p:grpSpPr>
              <a:xfrm>
                <a:off x="465883" y="2427205"/>
                <a:ext cx="1233708" cy="274320"/>
                <a:chOff x="5102899" y="5621754"/>
                <a:chExt cx="1323295" cy="294240"/>
              </a:xfrm>
            </p:grpSpPr>
            <p:pic>
              <p:nvPicPr>
                <p:cNvPr id="579" name="Google Shape;579;p9"/>
                <p:cNvPicPr preferRelativeResize="0"/>
                <p:nvPr/>
              </p:nvPicPr>
              <p:blipFill rotWithShape="1">
                <a:blip r:embed="rId16">
                  <a:alphaModFix/>
                </a:blip>
                <a:srcRect/>
                <a:stretch/>
              </p:blipFill>
              <p:spPr>
                <a:xfrm>
                  <a:off x="5102899" y="5621754"/>
                  <a:ext cx="294240" cy="294240"/>
                </a:xfrm>
                <a:prstGeom prst="ellipse">
                  <a:avLst/>
                </a:prstGeom>
                <a:noFill/>
                <a:ln w="19050" cap="flat" cmpd="sng">
                  <a:solidFill>
                    <a:srgbClr val="FF0000"/>
                  </a:solidFill>
                  <a:prstDash val="solid"/>
                  <a:round/>
                  <a:headEnd type="none" w="sm" len="sm"/>
                  <a:tailEnd type="none" w="sm" len="sm"/>
                </a:ln>
              </p:spPr>
            </p:pic>
            <p:sp>
              <p:nvSpPr>
                <p:cNvPr id="580" name="Google Shape;580;p9"/>
                <p:cNvSpPr txBox="1"/>
                <p:nvPr/>
              </p:nvSpPr>
              <p:spPr>
                <a:xfrm>
                  <a:off x="5482334" y="5677923"/>
                  <a:ext cx="943860" cy="16433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a:solidFill>
                        <a:srgbClr val="000000"/>
                      </a:solidFill>
                      <a:latin typeface="Calibri"/>
                      <a:ea typeface="Calibri"/>
                      <a:cs typeface="Calibri"/>
                      <a:sym typeface="Calibri"/>
                    </a:rPr>
                    <a:t>Extension</a:t>
                  </a:r>
                  <a:endParaRPr/>
                </a:p>
              </p:txBody>
            </p:sp>
          </p:grpSp>
          <p:grpSp>
            <p:nvGrpSpPr>
              <p:cNvPr id="581" name="Google Shape;581;p9"/>
              <p:cNvGrpSpPr/>
              <p:nvPr/>
            </p:nvGrpSpPr>
            <p:grpSpPr>
              <a:xfrm>
                <a:off x="465883" y="2768330"/>
                <a:ext cx="1580761" cy="274320"/>
                <a:chOff x="6427559" y="5602602"/>
                <a:chExt cx="1695551" cy="294240"/>
              </a:xfrm>
            </p:grpSpPr>
            <p:pic>
              <p:nvPicPr>
                <p:cNvPr id="582" name="Google Shape;582;p9"/>
                <p:cNvPicPr preferRelativeResize="0"/>
                <p:nvPr/>
              </p:nvPicPr>
              <p:blipFill rotWithShape="1">
                <a:blip r:embed="rId16">
                  <a:alphaModFix/>
                </a:blip>
                <a:srcRect/>
                <a:stretch/>
              </p:blipFill>
              <p:spPr>
                <a:xfrm>
                  <a:off x="6427559" y="5602602"/>
                  <a:ext cx="294240" cy="294240"/>
                </a:xfrm>
                <a:prstGeom prst="ellipse">
                  <a:avLst/>
                </a:prstGeom>
                <a:noFill/>
                <a:ln w="19050" cap="flat" cmpd="sng">
                  <a:solidFill>
                    <a:srgbClr val="00B050"/>
                  </a:solidFill>
                  <a:prstDash val="solid"/>
                  <a:round/>
                  <a:headEnd type="none" w="sm" len="sm"/>
                  <a:tailEnd type="none" w="sm" len="sm"/>
                </a:ln>
              </p:spPr>
            </p:pic>
            <p:sp>
              <p:nvSpPr>
                <p:cNvPr id="583" name="Google Shape;583;p9"/>
                <p:cNvSpPr txBox="1"/>
                <p:nvPr/>
              </p:nvSpPr>
              <p:spPr>
                <a:xfrm>
                  <a:off x="6806995" y="5658776"/>
                  <a:ext cx="1316115" cy="16433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900">
                      <a:solidFill>
                        <a:srgbClr val="000000"/>
                      </a:solidFill>
                      <a:latin typeface="Calibri"/>
                      <a:ea typeface="Calibri"/>
                      <a:cs typeface="Calibri"/>
                      <a:sym typeface="Calibri"/>
                    </a:rPr>
                    <a:t>Communications</a:t>
                  </a:r>
                  <a:endParaRPr/>
                </a:p>
              </p:txBody>
            </p:sp>
          </p:grpSp>
        </p:grpSp>
        <p:sp>
          <p:nvSpPr>
            <p:cNvPr id="584" name="Google Shape;584;p9"/>
            <p:cNvSpPr txBox="1"/>
            <p:nvPr/>
          </p:nvSpPr>
          <p:spPr>
            <a:xfrm>
              <a:off x="537392" y="2446774"/>
              <a:ext cx="1353775" cy="193899"/>
            </a:xfrm>
            <a:prstGeom prst="rect">
              <a:avLst/>
            </a:prstGeom>
            <a:solidFill>
              <a:srgbClr val="0070C0"/>
            </a:solidFill>
            <a:ln>
              <a:noFill/>
            </a:ln>
          </p:spPr>
          <p:txBody>
            <a:bodyPr spcFirstLastPara="1" wrap="square" lIns="91425" tIns="27425" rIns="91425" bIns="27425" anchor="t" anchorCtr="0">
              <a:spAutoFit/>
            </a:bodyPr>
            <a:lstStyle/>
            <a:p>
              <a:pPr marL="0" marR="0" lvl="0" indent="0" algn="ctr" rtl="0">
                <a:spcBef>
                  <a:spcPts val="0"/>
                </a:spcBef>
                <a:spcAft>
                  <a:spcPts val="0"/>
                </a:spcAft>
                <a:buNone/>
              </a:pPr>
              <a:r>
                <a:rPr lang="en-US" sz="900" b="1">
                  <a:solidFill>
                    <a:schemeClr val="lt1"/>
                  </a:solidFill>
                  <a:latin typeface="Calibri"/>
                  <a:ea typeface="Calibri"/>
                  <a:cs typeface="Calibri"/>
                  <a:sym typeface="Calibri"/>
                </a:rPr>
                <a:t>Maine Sea Grant Teams</a:t>
              </a:r>
              <a:endParaRPr/>
            </a:p>
          </p:txBody>
        </p:sp>
      </p:grpSp>
      <p:grpSp>
        <p:nvGrpSpPr>
          <p:cNvPr id="585" name="Google Shape;585;p9"/>
          <p:cNvGrpSpPr/>
          <p:nvPr/>
        </p:nvGrpSpPr>
        <p:grpSpPr>
          <a:xfrm>
            <a:off x="4418757" y="4569889"/>
            <a:ext cx="1007248" cy="1130389"/>
            <a:chOff x="1483592" y="4598020"/>
            <a:chExt cx="1007248" cy="1130389"/>
          </a:xfrm>
        </p:grpSpPr>
        <p:sp>
          <p:nvSpPr>
            <p:cNvPr id="586" name="Google Shape;586;p9"/>
            <p:cNvSpPr txBox="1"/>
            <p:nvPr/>
          </p:nvSpPr>
          <p:spPr>
            <a:xfrm>
              <a:off x="1483592" y="5535086"/>
              <a:ext cx="1007248"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Jaclyn Robidoux</a:t>
              </a:r>
              <a:endParaRPr sz="800" b="1">
                <a:solidFill>
                  <a:schemeClr val="dk1"/>
                </a:solidFill>
                <a:latin typeface="Calibri"/>
                <a:ea typeface="Calibri"/>
                <a:cs typeface="Calibri"/>
                <a:sym typeface="Calibri"/>
              </a:endParaRPr>
            </a:p>
          </p:txBody>
        </p:sp>
        <p:pic>
          <p:nvPicPr>
            <p:cNvPr id="587" name="Google Shape;587;p9"/>
            <p:cNvPicPr preferRelativeResize="0"/>
            <p:nvPr/>
          </p:nvPicPr>
          <p:blipFill rotWithShape="1">
            <a:blip r:embed="rId17">
              <a:alphaModFix/>
            </a:blip>
            <a:srcRect/>
            <a:stretch/>
          </p:blipFill>
          <p:spPr>
            <a:xfrm>
              <a:off x="1678205" y="4862782"/>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cxnSp>
          <p:nvCxnSpPr>
            <p:cNvPr id="588" name="Google Shape;588;p9"/>
            <p:cNvCxnSpPr>
              <a:stCxn id="587" idx="1"/>
              <a:endCxn id="512" idx="3"/>
            </p:cNvCxnSpPr>
            <p:nvPr/>
          </p:nvCxnSpPr>
          <p:spPr>
            <a:xfrm rot="10800000">
              <a:off x="1517543" y="4598020"/>
              <a:ext cx="254400" cy="358500"/>
            </a:xfrm>
            <a:prstGeom prst="straightConnector1">
              <a:avLst/>
            </a:prstGeom>
            <a:noFill/>
            <a:ln w="19050" cap="flat" cmpd="sng">
              <a:solidFill>
                <a:srgbClr val="FF0000"/>
              </a:solidFill>
              <a:prstDash val="solid"/>
              <a:miter lim="800000"/>
              <a:headEnd type="none" w="sm" len="sm"/>
              <a:tailEnd type="oval" w="med" len="med"/>
            </a:ln>
          </p:spPr>
        </p:cxnSp>
      </p:grpSp>
      <p:sp>
        <p:nvSpPr>
          <p:cNvPr id="589" name="Google Shape;589;p9"/>
          <p:cNvSpPr txBox="1"/>
          <p:nvPr/>
        </p:nvSpPr>
        <p:spPr>
          <a:xfrm>
            <a:off x="4308872" y="3711196"/>
            <a:ext cx="783959" cy="159724"/>
          </a:xfrm>
          <a:prstGeom prst="rect">
            <a:avLst/>
          </a:prstGeom>
          <a:noFill/>
          <a:ln>
            <a:noFill/>
          </a:ln>
        </p:spPr>
        <p:txBody>
          <a:bodyPr spcFirstLastPara="1" wrap="square" lIns="91425" tIns="45700" rIns="91425" bIns="0" anchor="t" anchorCtr="0">
            <a:spAutoFit/>
          </a:bodyPr>
          <a:lstStyle/>
          <a:p>
            <a:pPr marL="0" marR="0" lvl="0" indent="0" algn="r" rtl="0">
              <a:lnSpc>
                <a:spcPct val="80000"/>
              </a:lnSpc>
              <a:spcBef>
                <a:spcPts val="0"/>
              </a:spcBef>
              <a:spcAft>
                <a:spcPts val="0"/>
              </a:spcAft>
              <a:buNone/>
            </a:pPr>
            <a:r>
              <a:rPr lang="en-US" sz="900" i="1">
                <a:solidFill>
                  <a:srgbClr val="2E5F85"/>
                </a:solidFill>
                <a:latin typeface="Calibri"/>
                <a:ea typeface="Calibri"/>
                <a:cs typeface="Calibri"/>
                <a:sym typeface="Calibri"/>
              </a:rPr>
              <a:t>Brunswick</a:t>
            </a:r>
            <a:endParaRPr/>
          </a:p>
        </p:txBody>
      </p:sp>
      <p:grpSp>
        <p:nvGrpSpPr>
          <p:cNvPr id="590" name="Google Shape;590;p9"/>
          <p:cNvGrpSpPr/>
          <p:nvPr/>
        </p:nvGrpSpPr>
        <p:grpSpPr>
          <a:xfrm>
            <a:off x="9794589" y="3530161"/>
            <a:ext cx="1773970" cy="2424426"/>
            <a:chOff x="593378" y="567475"/>
            <a:chExt cx="1783075" cy="2436871"/>
          </a:xfrm>
        </p:grpSpPr>
        <p:pic>
          <p:nvPicPr>
            <p:cNvPr id="591" name="Google Shape;591;p9"/>
            <p:cNvPicPr preferRelativeResize="0"/>
            <p:nvPr/>
          </p:nvPicPr>
          <p:blipFill rotWithShape="1">
            <a:blip r:embed="rId18">
              <a:alphaModFix/>
            </a:blip>
            <a:srcRect/>
            <a:stretch/>
          </p:blipFill>
          <p:spPr>
            <a:xfrm>
              <a:off x="593378" y="567475"/>
              <a:ext cx="1783075" cy="2436871"/>
            </a:xfrm>
            <a:prstGeom prst="rect">
              <a:avLst/>
            </a:prstGeom>
            <a:gradFill>
              <a:gsLst>
                <a:gs pos="0">
                  <a:srgbClr val="C8F0FF"/>
                </a:gs>
                <a:gs pos="69000">
                  <a:srgbClr val="79ACE2"/>
                </a:gs>
                <a:gs pos="100000">
                  <a:srgbClr val="538CD5"/>
                </a:gs>
              </a:gsLst>
              <a:lin ang="5400000" scaled="0"/>
            </a:gradFill>
            <a:ln w="15875" cap="flat" cmpd="sng">
              <a:solidFill>
                <a:srgbClr val="5577B4"/>
              </a:solidFill>
              <a:prstDash val="solid"/>
              <a:miter lim="800000"/>
              <a:headEnd type="none" w="sm" len="sm"/>
              <a:tailEnd type="none" w="sm" len="sm"/>
            </a:ln>
          </p:spPr>
        </p:pic>
        <p:sp>
          <p:nvSpPr>
            <p:cNvPr id="592" name="Google Shape;592;p9"/>
            <p:cNvSpPr/>
            <p:nvPr/>
          </p:nvSpPr>
          <p:spPr>
            <a:xfrm>
              <a:off x="825610" y="1786754"/>
              <a:ext cx="1426705" cy="991396"/>
            </a:xfrm>
            <a:prstGeom prst="rect">
              <a:avLst/>
            </a:prstGeom>
            <a:noFill/>
            <a:ln w="158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cxnSp>
        <p:nvCxnSpPr>
          <p:cNvPr id="593" name="Google Shape;593;p9"/>
          <p:cNvCxnSpPr>
            <a:stCxn id="594" idx="0"/>
            <a:endCxn id="509" idx="6"/>
          </p:cNvCxnSpPr>
          <p:nvPr/>
        </p:nvCxnSpPr>
        <p:spPr>
          <a:xfrm rot="10800000" flipH="1">
            <a:off x="7373677" y="853837"/>
            <a:ext cx="594900" cy="1215300"/>
          </a:xfrm>
          <a:prstGeom prst="straightConnector1">
            <a:avLst/>
          </a:prstGeom>
          <a:noFill/>
          <a:ln w="19050" cap="flat" cmpd="sng">
            <a:solidFill>
              <a:srgbClr val="0070C0"/>
            </a:solidFill>
            <a:prstDash val="solid"/>
            <a:miter lim="800000"/>
            <a:headEnd type="none" w="sm" len="sm"/>
            <a:tailEnd type="none" w="sm" len="sm"/>
          </a:ln>
        </p:spPr>
      </p:cxnSp>
      <p:pic>
        <p:nvPicPr>
          <p:cNvPr id="594" name="Google Shape;594;p9"/>
          <p:cNvPicPr preferRelativeResize="0"/>
          <p:nvPr/>
        </p:nvPicPr>
        <p:blipFill rotWithShape="1">
          <a:blip r:embed="rId19">
            <a:alphaModFix/>
          </a:blip>
          <a:srcRect l="7623" t="9053" r="7077" b="5646"/>
          <a:stretch/>
        </p:blipFill>
        <p:spPr>
          <a:xfrm>
            <a:off x="7052521" y="2069137"/>
            <a:ext cx="642311" cy="640080"/>
          </a:xfrm>
          <a:prstGeom prst="ellipse">
            <a:avLst/>
          </a:prstGeom>
          <a:no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595" name="Google Shape;595;p9"/>
          <p:cNvSpPr txBox="1"/>
          <p:nvPr/>
        </p:nvSpPr>
        <p:spPr>
          <a:xfrm>
            <a:off x="6913895" y="2715327"/>
            <a:ext cx="919562" cy="239365"/>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Hannah Robbins</a:t>
            </a:r>
            <a:endParaRPr/>
          </a:p>
        </p:txBody>
      </p:sp>
      <p:grpSp>
        <p:nvGrpSpPr>
          <p:cNvPr id="596" name="Google Shape;596;p9"/>
          <p:cNvGrpSpPr/>
          <p:nvPr/>
        </p:nvGrpSpPr>
        <p:grpSpPr>
          <a:xfrm>
            <a:off x="7968620" y="518583"/>
            <a:ext cx="2668103" cy="883840"/>
            <a:chOff x="5507530" y="2367976"/>
            <a:chExt cx="2668103" cy="883840"/>
          </a:xfrm>
        </p:grpSpPr>
        <p:cxnSp>
          <p:nvCxnSpPr>
            <p:cNvPr id="597" name="Google Shape;597;p9"/>
            <p:cNvCxnSpPr>
              <a:stCxn id="598" idx="2"/>
              <a:endCxn id="509" idx="6"/>
            </p:cNvCxnSpPr>
            <p:nvPr/>
          </p:nvCxnSpPr>
          <p:spPr>
            <a:xfrm flipH="1">
              <a:off x="5507530" y="2688016"/>
              <a:ext cx="1744500" cy="15300"/>
            </a:xfrm>
            <a:prstGeom prst="straightConnector1">
              <a:avLst/>
            </a:prstGeom>
            <a:noFill/>
            <a:ln w="19050" cap="flat" cmpd="sng">
              <a:solidFill>
                <a:srgbClr val="FF0000"/>
              </a:solidFill>
              <a:prstDash val="solid"/>
              <a:miter lim="800000"/>
              <a:headEnd type="none" w="sm" len="sm"/>
              <a:tailEnd type="none" w="sm" len="sm"/>
            </a:ln>
          </p:spPr>
        </p:cxnSp>
        <p:sp>
          <p:nvSpPr>
            <p:cNvPr id="599" name="Google Shape;599;p9"/>
            <p:cNvSpPr txBox="1"/>
            <p:nvPr/>
          </p:nvSpPr>
          <p:spPr>
            <a:xfrm>
              <a:off x="6982144" y="3058493"/>
              <a:ext cx="1193489"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Justin Stevens</a:t>
              </a:r>
              <a:endParaRPr/>
            </a:p>
          </p:txBody>
        </p:sp>
        <p:pic>
          <p:nvPicPr>
            <p:cNvPr id="598" name="Google Shape;598;p9"/>
            <p:cNvPicPr preferRelativeResize="0"/>
            <p:nvPr/>
          </p:nvPicPr>
          <p:blipFill rotWithShape="1">
            <a:blip r:embed="rId20">
              <a:alphaModFix/>
            </a:blip>
            <a:srcRect/>
            <a:stretch/>
          </p:blipFill>
          <p:spPr>
            <a:xfrm>
              <a:off x="7252030" y="2367976"/>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nvGrpSpPr>
          <p:cNvPr id="600" name="Google Shape;600;p9"/>
          <p:cNvGrpSpPr/>
          <p:nvPr/>
        </p:nvGrpSpPr>
        <p:grpSpPr>
          <a:xfrm>
            <a:off x="4908554" y="537689"/>
            <a:ext cx="3060078" cy="887260"/>
            <a:chOff x="2709864" y="641637"/>
            <a:chExt cx="3060078" cy="887260"/>
          </a:xfrm>
        </p:grpSpPr>
        <p:cxnSp>
          <p:nvCxnSpPr>
            <p:cNvPr id="601" name="Google Shape;601;p9"/>
            <p:cNvCxnSpPr>
              <a:stCxn id="602" idx="6"/>
              <a:endCxn id="509" idx="6"/>
            </p:cNvCxnSpPr>
            <p:nvPr/>
          </p:nvCxnSpPr>
          <p:spPr>
            <a:xfrm rot="10800000" flipH="1">
              <a:off x="3503142" y="957777"/>
              <a:ext cx="2266800" cy="3900"/>
            </a:xfrm>
            <a:prstGeom prst="straightConnector1">
              <a:avLst/>
            </a:prstGeom>
            <a:noFill/>
            <a:ln w="19050" cap="flat" cmpd="sng">
              <a:solidFill>
                <a:srgbClr val="0070C0"/>
              </a:solidFill>
              <a:prstDash val="solid"/>
              <a:miter lim="800000"/>
              <a:headEnd type="none" w="sm" len="sm"/>
              <a:tailEnd type="oval" w="med" len="med"/>
            </a:ln>
          </p:spPr>
        </p:cxnSp>
        <p:pic>
          <p:nvPicPr>
            <p:cNvPr id="602" name="Google Shape;602;p9"/>
            <p:cNvPicPr preferRelativeResize="0"/>
            <p:nvPr/>
          </p:nvPicPr>
          <p:blipFill rotWithShape="1">
            <a:blip r:embed="rId21">
              <a:alphaModFix/>
            </a:blip>
            <a:srcRect t="-798"/>
            <a:stretch/>
          </p:blipFill>
          <p:spPr>
            <a:xfrm>
              <a:off x="2863062" y="641637"/>
              <a:ext cx="640080" cy="640080"/>
            </a:xfrm>
            <a:prstGeom prst="ellipse">
              <a:avLst/>
            </a:prstGeom>
            <a:noFill/>
            <a:ln w="25400" cap="flat" cmpd="sng">
              <a:solidFill>
                <a:srgbClr val="0070C0"/>
              </a:solidFill>
              <a:prstDash val="solid"/>
              <a:miter lim="800000"/>
              <a:headEnd type="none" w="sm" len="sm"/>
              <a:tailEnd type="none" w="sm" len="sm"/>
            </a:ln>
            <a:effectLst>
              <a:outerShdw blurRad="50800" dist="38100" dir="2700000" algn="tl" rotWithShape="0">
                <a:srgbClr val="000000">
                  <a:alpha val="40000"/>
                </a:srgbClr>
              </a:outerShdw>
            </a:effectLst>
          </p:spPr>
        </p:pic>
        <p:sp>
          <p:nvSpPr>
            <p:cNvPr id="603" name="Google Shape;603;p9"/>
            <p:cNvSpPr txBox="1"/>
            <p:nvPr/>
          </p:nvSpPr>
          <p:spPr>
            <a:xfrm>
              <a:off x="2709864" y="1289532"/>
              <a:ext cx="919562" cy="239365"/>
            </a:xfrm>
            <a:prstGeom prst="rect">
              <a:avLst/>
            </a:prstGeom>
            <a:noFill/>
            <a:ln>
              <a:noFill/>
            </a:ln>
          </p:spPr>
          <p:txBody>
            <a:bodyPr spcFirstLastPara="1" wrap="square" lIns="0" tIns="0" rIns="0" bIns="0" anchor="ctr" anchorCtr="0">
              <a:no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Gayle Zydlewski</a:t>
              </a:r>
              <a:endParaRPr sz="800" b="1">
                <a:solidFill>
                  <a:schemeClr val="dk1"/>
                </a:solidFill>
                <a:latin typeface="Calibri"/>
                <a:ea typeface="Calibri"/>
                <a:cs typeface="Calibri"/>
                <a:sym typeface="Calibri"/>
              </a:endParaRPr>
            </a:p>
          </p:txBody>
        </p:sp>
      </p:grpSp>
      <p:pic>
        <p:nvPicPr>
          <p:cNvPr id="604" name="Google Shape;604;p9"/>
          <p:cNvPicPr preferRelativeResize="0"/>
          <p:nvPr/>
        </p:nvPicPr>
        <p:blipFill rotWithShape="1">
          <a:blip r:embed="rId22">
            <a:alphaModFix/>
          </a:blip>
          <a:srcRect/>
          <a:stretch/>
        </p:blipFill>
        <p:spPr>
          <a:xfrm>
            <a:off x="8284653" y="4722429"/>
            <a:ext cx="1222153" cy="1016832"/>
          </a:xfrm>
          <a:prstGeom prst="rect">
            <a:avLst/>
          </a:prstGeom>
          <a:noFill/>
          <a:ln>
            <a:noFill/>
          </a:ln>
        </p:spPr>
      </p:pic>
      <p:grpSp>
        <p:nvGrpSpPr>
          <p:cNvPr id="605" name="Google Shape;605;p9"/>
          <p:cNvGrpSpPr/>
          <p:nvPr/>
        </p:nvGrpSpPr>
        <p:grpSpPr>
          <a:xfrm>
            <a:off x="7968733" y="853998"/>
            <a:ext cx="2297290" cy="1392319"/>
            <a:chOff x="5321452" y="5891072"/>
            <a:chExt cx="2297290" cy="1392319"/>
          </a:xfrm>
        </p:grpSpPr>
        <p:cxnSp>
          <p:nvCxnSpPr>
            <p:cNvPr id="606" name="Google Shape;606;p9"/>
            <p:cNvCxnSpPr>
              <a:stCxn id="607" idx="1"/>
              <a:endCxn id="509" idx="6"/>
            </p:cNvCxnSpPr>
            <p:nvPr/>
          </p:nvCxnSpPr>
          <p:spPr>
            <a:xfrm rot="10800000">
              <a:off x="5321452" y="5891072"/>
              <a:ext cx="1474500" cy="606300"/>
            </a:xfrm>
            <a:prstGeom prst="straightConnector1">
              <a:avLst/>
            </a:prstGeom>
            <a:noFill/>
            <a:ln w="19050" cap="flat" cmpd="sng">
              <a:solidFill>
                <a:srgbClr val="FF0000"/>
              </a:solidFill>
              <a:prstDash val="solid"/>
              <a:miter lim="800000"/>
              <a:headEnd type="none" w="sm" len="sm"/>
              <a:tailEnd type="oval" w="med" len="med"/>
            </a:ln>
          </p:spPr>
        </p:cxnSp>
        <p:grpSp>
          <p:nvGrpSpPr>
            <p:cNvPr id="608" name="Google Shape;608;p9"/>
            <p:cNvGrpSpPr/>
            <p:nvPr/>
          </p:nvGrpSpPr>
          <p:grpSpPr>
            <a:xfrm>
              <a:off x="6425768" y="6403634"/>
              <a:ext cx="1192974" cy="879757"/>
              <a:chOff x="6425768" y="6403634"/>
              <a:chExt cx="1192974" cy="879757"/>
            </a:xfrm>
          </p:grpSpPr>
          <p:sp>
            <p:nvSpPr>
              <p:cNvPr id="609" name="Google Shape;609;p9"/>
              <p:cNvSpPr txBox="1"/>
              <p:nvPr/>
            </p:nvSpPr>
            <p:spPr>
              <a:xfrm>
                <a:off x="6425768" y="7090068"/>
                <a:ext cx="1192974"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Amalia Harrington</a:t>
                </a:r>
                <a:endParaRPr/>
              </a:p>
            </p:txBody>
          </p:sp>
          <p:pic>
            <p:nvPicPr>
              <p:cNvPr id="607" name="Google Shape;607;p9"/>
              <p:cNvPicPr preferRelativeResize="0"/>
              <p:nvPr/>
            </p:nvPicPr>
            <p:blipFill rotWithShape="1">
              <a:blip r:embed="rId23">
                <a:alphaModFix/>
              </a:blip>
              <a:srcRect l="25732" t="7844" r="29733" b="29163"/>
              <a:stretch/>
            </p:blipFill>
            <p:spPr>
              <a:xfrm>
                <a:off x="6702215" y="6403634"/>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grpSp>
        <p:nvGrpSpPr>
          <p:cNvPr id="610" name="Google Shape;610;p9"/>
          <p:cNvGrpSpPr/>
          <p:nvPr/>
        </p:nvGrpSpPr>
        <p:grpSpPr>
          <a:xfrm>
            <a:off x="5052484" y="4018535"/>
            <a:ext cx="1288300" cy="1851542"/>
            <a:chOff x="3339352" y="5646934"/>
            <a:chExt cx="1288300" cy="1851542"/>
          </a:xfrm>
        </p:grpSpPr>
        <p:cxnSp>
          <p:nvCxnSpPr>
            <p:cNvPr id="611" name="Google Shape;611;p9"/>
            <p:cNvCxnSpPr>
              <a:stCxn id="612" idx="1"/>
            </p:cNvCxnSpPr>
            <p:nvPr/>
          </p:nvCxnSpPr>
          <p:spPr>
            <a:xfrm rot="10800000">
              <a:off x="3339352" y="5646934"/>
              <a:ext cx="470100" cy="1086900"/>
            </a:xfrm>
            <a:prstGeom prst="straightConnector1">
              <a:avLst/>
            </a:prstGeom>
            <a:noFill/>
            <a:ln w="19050" cap="flat" cmpd="sng">
              <a:solidFill>
                <a:srgbClr val="FF0000"/>
              </a:solidFill>
              <a:prstDash val="solid"/>
              <a:miter lim="800000"/>
              <a:headEnd type="none" w="sm" len="sm"/>
              <a:tailEnd type="none" w="sm" len="sm"/>
            </a:ln>
          </p:spPr>
        </p:cxnSp>
        <p:grpSp>
          <p:nvGrpSpPr>
            <p:cNvPr id="613" name="Google Shape;613;p9"/>
            <p:cNvGrpSpPr/>
            <p:nvPr/>
          </p:nvGrpSpPr>
          <p:grpSpPr>
            <a:xfrm>
              <a:off x="3434679" y="6640096"/>
              <a:ext cx="1192974" cy="858379"/>
              <a:chOff x="3434679" y="6640096"/>
              <a:chExt cx="1192974" cy="858379"/>
            </a:xfrm>
          </p:grpSpPr>
          <p:sp>
            <p:nvSpPr>
              <p:cNvPr id="614" name="Google Shape;614;p9"/>
              <p:cNvSpPr txBox="1"/>
              <p:nvPr/>
            </p:nvSpPr>
            <p:spPr>
              <a:xfrm>
                <a:off x="3434679" y="7305152"/>
                <a:ext cx="1192974"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Heather Sadusky</a:t>
                </a:r>
                <a:endParaRPr sz="800" b="1">
                  <a:solidFill>
                    <a:schemeClr val="dk1"/>
                  </a:solidFill>
                  <a:latin typeface="Calibri"/>
                  <a:ea typeface="Calibri"/>
                  <a:cs typeface="Calibri"/>
                  <a:sym typeface="Calibri"/>
                </a:endParaRPr>
              </a:p>
            </p:txBody>
          </p:sp>
          <p:pic>
            <p:nvPicPr>
              <p:cNvPr id="612" name="Google Shape;612;p9"/>
              <p:cNvPicPr preferRelativeResize="0"/>
              <p:nvPr/>
            </p:nvPicPr>
            <p:blipFill rotWithShape="1">
              <a:blip r:embed="rId24">
                <a:alphaModFix/>
              </a:blip>
              <a:srcRect l="50038" t="4076" r="18211" b="39477"/>
              <a:stretch/>
            </p:blipFill>
            <p:spPr>
              <a:xfrm>
                <a:off x="3715715" y="6640096"/>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grpSp>
        <p:nvGrpSpPr>
          <p:cNvPr id="615" name="Google Shape;615;p9"/>
          <p:cNvGrpSpPr/>
          <p:nvPr/>
        </p:nvGrpSpPr>
        <p:grpSpPr>
          <a:xfrm>
            <a:off x="6469232" y="3493334"/>
            <a:ext cx="1497777" cy="1165278"/>
            <a:chOff x="2950463" y="4691816"/>
            <a:chExt cx="1497777" cy="1165278"/>
          </a:xfrm>
        </p:grpSpPr>
        <p:cxnSp>
          <p:nvCxnSpPr>
            <p:cNvPr id="616" name="Google Shape;616;p9"/>
            <p:cNvCxnSpPr>
              <a:stCxn id="617" idx="1"/>
            </p:cNvCxnSpPr>
            <p:nvPr/>
          </p:nvCxnSpPr>
          <p:spPr>
            <a:xfrm rot="10800000">
              <a:off x="2950463" y="4691816"/>
              <a:ext cx="645000" cy="385800"/>
            </a:xfrm>
            <a:prstGeom prst="straightConnector1">
              <a:avLst/>
            </a:prstGeom>
            <a:noFill/>
            <a:ln w="19050" cap="flat" cmpd="sng">
              <a:solidFill>
                <a:srgbClr val="FF0000"/>
              </a:solidFill>
              <a:prstDash val="solid"/>
              <a:miter lim="800000"/>
              <a:headEnd type="none" w="sm" len="sm"/>
              <a:tailEnd type="oval" w="med" len="med"/>
            </a:ln>
          </p:spPr>
        </p:cxnSp>
        <p:grpSp>
          <p:nvGrpSpPr>
            <p:cNvPr id="618" name="Google Shape;618;p9"/>
            <p:cNvGrpSpPr/>
            <p:nvPr/>
          </p:nvGrpSpPr>
          <p:grpSpPr>
            <a:xfrm>
              <a:off x="3255266" y="4983879"/>
              <a:ext cx="1192974" cy="873215"/>
              <a:chOff x="3255266" y="4983879"/>
              <a:chExt cx="1192974" cy="873215"/>
            </a:xfrm>
          </p:grpSpPr>
          <p:sp>
            <p:nvSpPr>
              <p:cNvPr id="619" name="Google Shape;619;p9"/>
              <p:cNvSpPr txBox="1"/>
              <p:nvPr/>
            </p:nvSpPr>
            <p:spPr>
              <a:xfrm>
                <a:off x="3255266" y="5663771"/>
                <a:ext cx="1192974" cy="193323"/>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800" b="1">
                    <a:solidFill>
                      <a:schemeClr val="dk1"/>
                    </a:solidFill>
                    <a:latin typeface="Calibri"/>
                    <a:ea typeface="Calibri"/>
                    <a:cs typeface="Calibri"/>
                    <a:sym typeface="Calibri"/>
                  </a:rPr>
                  <a:t>Parker Gassett</a:t>
                </a:r>
                <a:endParaRPr sz="800" b="1">
                  <a:solidFill>
                    <a:schemeClr val="dk1"/>
                  </a:solidFill>
                  <a:latin typeface="Calibri"/>
                  <a:ea typeface="Calibri"/>
                  <a:cs typeface="Calibri"/>
                  <a:sym typeface="Calibri"/>
                </a:endParaRPr>
              </a:p>
            </p:txBody>
          </p:sp>
          <p:pic>
            <p:nvPicPr>
              <p:cNvPr id="617" name="Google Shape;617;p9"/>
              <p:cNvPicPr preferRelativeResize="0"/>
              <p:nvPr/>
            </p:nvPicPr>
            <p:blipFill rotWithShape="1">
              <a:blip r:embed="rId25">
                <a:alphaModFix/>
              </a:blip>
              <a:srcRect l="23271" t="1774" r="25958" b="26415"/>
              <a:stretch/>
            </p:blipFill>
            <p:spPr>
              <a:xfrm>
                <a:off x="3501725" y="4983879"/>
                <a:ext cx="640080" cy="640080"/>
              </a:xfrm>
              <a:prstGeom prst="ellipse">
                <a:avLst/>
              </a:prstGeom>
              <a:noFill/>
              <a:ln w="25400" cap="flat" cmpd="sng">
                <a:solidFill>
                  <a:srgbClr val="FF0000"/>
                </a:solidFill>
                <a:prstDash val="solid"/>
                <a:miter lim="800000"/>
                <a:headEnd type="none" w="sm" len="sm"/>
                <a:tailEnd type="none" w="sm" len="sm"/>
              </a:ln>
              <a:effectLst>
                <a:outerShdw blurRad="50800" dist="38100" dir="2700000" algn="tl" rotWithShape="0">
                  <a:srgbClr val="000000">
                    <a:alpha val="40000"/>
                  </a:srgbClr>
                </a:outerShdw>
              </a:effectLst>
            </p:spPr>
          </p:pic>
        </p:grpSp>
      </p:grpSp>
      <p:cxnSp>
        <p:nvCxnSpPr>
          <p:cNvPr id="620" name="Google Shape;620;p9"/>
          <p:cNvCxnSpPr>
            <a:stCxn id="542" idx="1"/>
          </p:cNvCxnSpPr>
          <p:nvPr/>
        </p:nvCxnSpPr>
        <p:spPr>
          <a:xfrm rot="10800000">
            <a:off x="6451438" y="3497450"/>
            <a:ext cx="1577400" cy="241500"/>
          </a:xfrm>
          <a:prstGeom prst="straightConnector1">
            <a:avLst/>
          </a:prstGeom>
          <a:noFill/>
          <a:ln w="19050" cap="flat" cmpd="sng">
            <a:solidFill>
              <a:srgbClr val="FF0000"/>
            </a:solidFill>
            <a:prstDash val="solid"/>
            <a:miter lim="800000"/>
            <a:headEnd type="none" w="sm" len="sm"/>
            <a:tailEnd type="none" w="sm" len="sm"/>
          </a:ln>
        </p:spPr>
      </p:cxnSp>
      <p:cxnSp>
        <p:nvCxnSpPr>
          <p:cNvPr id="621" name="Google Shape;621;p9"/>
          <p:cNvCxnSpPr>
            <a:stCxn id="545" idx="2"/>
          </p:cNvCxnSpPr>
          <p:nvPr/>
        </p:nvCxnSpPr>
        <p:spPr>
          <a:xfrm flipH="1">
            <a:off x="6469264" y="3322343"/>
            <a:ext cx="2201400" cy="175200"/>
          </a:xfrm>
          <a:prstGeom prst="straightConnector1">
            <a:avLst/>
          </a:prstGeom>
          <a:noFill/>
          <a:ln w="19050" cap="flat" cmpd="sng">
            <a:solidFill>
              <a:srgbClr val="FF0000"/>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5EDA-4D26-3047-A056-067EA8CC4644}"/>
              </a:ext>
            </a:extLst>
          </p:cNvPr>
          <p:cNvSpPr>
            <a:spLocks noGrp="1"/>
          </p:cNvSpPr>
          <p:nvPr>
            <p:ph type="ctrTitle"/>
          </p:nvPr>
        </p:nvSpPr>
        <p:spPr>
          <a:xfrm>
            <a:off x="609600" y="800100"/>
            <a:ext cx="10972800" cy="553998"/>
          </a:xfrm>
        </p:spPr>
        <p:txBody>
          <a:bodyPr/>
          <a:lstStyle/>
          <a:p>
            <a:r>
              <a:rPr lang="en-US" dirty="0"/>
              <a:t>Resilient Communities and Economies</a:t>
            </a:r>
          </a:p>
        </p:txBody>
      </p:sp>
      <p:sp>
        <p:nvSpPr>
          <p:cNvPr id="3" name="Text Placeholder 2">
            <a:extLst>
              <a:ext uri="{FF2B5EF4-FFF2-40B4-BE49-F238E27FC236}">
                <a16:creationId xmlns:a16="http://schemas.microsoft.com/office/drawing/2014/main" id="{4EF85C93-E7E8-7141-B3D2-8E3A0597FD6B}"/>
              </a:ext>
            </a:extLst>
          </p:cNvPr>
          <p:cNvSpPr>
            <a:spLocks noGrp="1"/>
          </p:cNvSpPr>
          <p:nvPr>
            <p:ph type="body" idx="1"/>
          </p:nvPr>
        </p:nvSpPr>
        <p:spPr/>
        <p:txBody>
          <a:bodyPr/>
          <a:lstStyle/>
          <a:p>
            <a:r>
              <a:rPr lang="en-US" dirty="0"/>
              <a:t>Measure: Number of communities that adopt/ implement sustainable economic and environmental development practices and policies as a result of Sea Grant activities</a:t>
            </a:r>
            <a:endParaRPr lang="en-US" dirty="0">
              <a:solidFill>
                <a:srgbClr val="F2F2F2"/>
              </a:solidFill>
            </a:endParaRPr>
          </a:p>
          <a:p>
            <a:endParaRPr lang="en-US" dirty="0"/>
          </a:p>
        </p:txBody>
      </p:sp>
      <p:pic>
        <p:nvPicPr>
          <p:cNvPr id="4" name="Picture Placeholder 13">
            <a:extLst>
              <a:ext uri="{FF2B5EF4-FFF2-40B4-BE49-F238E27FC236}">
                <a16:creationId xmlns:a16="http://schemas.microsoft.com/office/drawing/2014/main" id="{36376F1E-A59D-0A4C-AB47-DAC4730E1832}"/>
              </a:ext>
            </a:extLst>
          </p:cNvPr>
          <p:cNvPicPr>
            <a:picLocks noChangeAspect="1"/>
          </p:cNvPicPr>
          <p:nvPr/>
        </p:nvPicPr>
        <p:blipFill>
          <a:blip r:embed="rId2"/>
          <a:srcRect t="12500" b="12500"/>
          <a:stretch>
            <a:fillRect/>
          </a:stretch>
        </p:blipFill>
        <p:spPr>
          <a:xfrm>
            <a:off x="3324118" y="2755556"/>
            <a:ext cx="5535827" cy="3113902"/>
          </a:xfrm>
          <a:prstGeom prst="rect">
            <a:avLst/>
          </a:prstGeom>
        </p:spPr>
      </p:pic>
    </p:spTree>
    <p:extLst>
      <p:ext uri="{BB962C8B-B14F-4D97-AF65-F5344CB8AC3E}">
        <p14:creationId xmlns:p14="http://schemas.microsoft.com/office/powerpoint/2010/main" val="3618652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B0EA-F22F-1242-9FBD-CF608CF58F29}"/>
              </a:ext>
            </a:extLst>
          </p:cNvPr>
          <p:cNvSpPr>
            <a:spLocks noGrp="1"/>
          </p:cNvSpPr>
          <p:nvPr>
            <p:ph type="ctrTitle"/>
          </p:nvPr>
        </p:nvSpPr>
        <p:spPr>
          <a:xfrm>
            <a:off x="609600" y="800100"/>
            <a:ext cx="10972800" cy="553998"/>
          </a:xfrm>
        </p:spPr>
        <p:txBody>
          <a:bodyPr/>
          <a:lstStyle/>
          <a:p>
            <a:r>
              <a:rPr lang="en-US" dirty="0"/>
              <a:t>Step 1.</a:t>
            </a:r>
          </a:p>
        </p:txBody>
      </p:sp>
      <p:sp>
        <p:nvSpPr>
          <p:cNvPr id="3" name="Text Placeholder 2">
            <a:extLst>
              <a:ext uri="{FF2B5EF4-FFF2-40B4-BE49-F238E27FC236}">
                <a16:creationId xmlns:a16="http://schemas.microsoft.com/office/drawing/2014/main" id="{85B8B683-FA9B-0646-9AC2-53FB82EFA463}"/>
              </a:ext>
            </a:extLst>
          </p:cNvPr>
          <p:cNvSpPr>
            <a:spLocks noGrp="1"/>
          </p:cNvSpPr>
          <p:nvPr>
            <p:ph type="body" idx="1"/>
          </p:nvPr>
        </p:nvSpPr>
        <p:spPr>
          <a:xfrm>
            <a:off x="609600" y="1354098"/>
            <a:ext cx="4589203" cy="3288792"/>
          </a:xfrm>
        </p:spPr>
        <p:txBody>
          <a:bodyPr/>
          <a:lstStyle/>
          <a:p>
            <a:r>
              <a:rPr lang="en-US" dirty="0"/>
              <a:t>Compile Data from Staff and Research/PD Reporting Forms (using Google Docs)</a:t>
            </a:r>
          </a:p>
        </p:txBody>
      </p:sp>
      <p:pic>
        <p:nvPicPr>
          <p:cNvPr id="7" name="Picture 6">
            <a:extLst>
              <a:ext uri="{FF2B5EF4-FFF2-40B4-BE49-F238E27FC236}">
                <a16:creationId xmlns:a16="http://schemas.microsoft.com/office/drawing/2014/main" id="{545890AF-F294-674E-8113-BF59A90A9900}"/>
              </a:ext>
            </a:extLst>
          </p:cNvPr>
          <p:cNvPicPr>
            <a:picLocks noChangeAspect="1"/>
          </p:cNvPicPr>
          <p:nvPr/>
        </p:nvPicPr>
        <p:blipFill>
          <a:blip r:embed="rId2"/>
          <a:stretch>
            <a:fillRect/>
          </a:stretch>
        </p:blipFill>
        <p:spPr>
          <a:xfrm>
            <a:off x="5341650" y="273438"/>
            <a:ext cx="6015350" cy="2460825"/>
          </a:xfrm>
          <a:prstGeom prst="rect">
            <a:avLst/>
          </a:prstGeom>
        </p:spPr>
      </p:pic>
      <p:pic>
        <p:nvPicPr>
          <p:cNvPr id="9" name="Picture 8">
            <a:extLst>
              <a:ext uri="{FF2B5EF4-FFF2-40B4-BE49-F238E27FC236}">
                <a16:creationId xmlns:a16="http://schemas.microsoft.com/office/drawing/2014/main" id="{4ACB1D0C-5615-2A43-8B05-796471354D50}"/>
              </a:ext>
            </a:extLst>
          </p:cNvPr>
          <p:cNvPicPr>
            <a:picLocks noChangeAspect="1"/>
          </p:cNvPicPr>
          <p:nvPr/>
        </p:nvPicPr>
        <p:blipFill>
          <a:blip r:embed="rId3"/>
          <a:stretch>
            <a:fillRect/>
          </a:stretch>
        </p:blipFill>
        <p:spPr>
          <a:xfrm>
            <a:off x="5540124" y="2734263"/>
            <a:ext cx="4446356" cy="3313527"/>
          </a:xfrm>
          <a:prstGeom prst="rect">
            <a:avLst/>
          </a:prstGeom>
        </p:spPr>
      </p:pic>
      <p:pic>
        <p:nvPicPr>
          <p:cNvPr id="11" name="Picture 10">
            <a:extLst>
              <a:ext uri="{FF2B5EF4-FFF2-40B4-BE49-F238E27FC236}">
                <a16:creationId xmlns:a16="http://schemas.microsoft.com/office/drawing/2014/main" id="{96023996-89C3-734D-9177-B6C35D193C67}"/>
              </a:ext>
            </a:extLst>
          </p:cNvPr>
          <p:cNvPicPr>
            <a:picLocks noChangeAspect="1"/>
          </p:cNvPicPr>
          <p:nvPr/>
        </p:nvPicPr>
        <p:blipFill>
          <a:blip r:embed="rId4"/>
          <a:stretch>
            <a:fillRect/>
          </a:stretch>
        </p:blipFill>
        <p:spPr>
          <a:xfrm>
            <a:off x="950921" y="2711276"/>
            <a:ext cx="4446356" cy="3334767"/>
          </a:xfrm>
          <a:prstGeom prst="rect">
            <a:avLst/>
          </a:prstGeom>
        </p:spPr>
      </p:pic>
    </p:spTree>
    <p:extLst>
      <p:ext uri="{BB962C8B-B14F-4D97-AF65-F5344CB8AC3E}">
        <p14:creationId xmlns:p14="http://schemas.microsoft.com/office/powerpoint/2010/main" val="3640125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BB63-ECCF-CE4D-BA0E-6075CB69205B}"/>
              </a:ext>
            </a:extLst>
          </p:cNvPr>
          <p:cNvSpPr>
            <a:spLocks noGrp="1"/>
          </p:cNvSpPr>
          <p:nvPr>
            <p:ph type="ctrTitle"/>
          </p:nvPr>
        </p:nvSpPr>
        <p:spPr>
          <a:xfrm>
            <a:off x="609600" y="800100"/>
            <a:ext cx="10972800" cy="553998"/>
          </a:xfrm>
        </p:spPr>
        <p:txBody>
          <a:bodyPr/>
          <a:lstStyle/>
          <a:p>
            <a:r>
              <a:rPr lang="en-US" dirty="0"/>
              <a:t>Step 2.</a:t>
            </a:r>
          </a:p>
        </p:txBody>
      </p:sp>
      <p:sp>
        <p:nvSpPr>
          <p:cNvPr id="3" name="Text Placeholder 2">
            <a:extLst>
              <a:ext uri="{FF2B5EF4-FFF2-40B4-BE49-F238E27FC236}">
                <a16:creationId xmlns:a16="http://schemas.microsoft.com/office/drawing/2014/main" id="{C41375B8-1CF0-9B42-A966-AA83595FC155}"/>
              </a:ext>
            </a:extLst>
          </p:cNvPr>
          <p:cNvSpPr>
            <a:spLocks noGrp="1"/>
          </p:cNvSpPr>
          <p:nvPr>
            <p:ph type="body" idx="1"/>
          </p:nvPr>
        </p:nvSpPr>
        <p:spPr>
          <a:xfrm>
            <a:off x="280827" y="1354098"/>
            <a:ext cx="10964862" cy="3288792"/>
          </a:xfrm>
        </p:spPr>
        <p:txBody>
          <a:bodyPr/>
          <a:lstStyle/>
          <a:p>
            <a:r>
              <a:rPr lang="en-US" dirty="0"/>
              <a:t>Tally examples</a:t>
            </a:r>
          </a:p>
        </p:txBody>
      </p:sp>
      <p:pic>
        <p:nvPicPr>
          <p:cNvPr id="4" name="Picture 3">
            <a:extLst>
              <a:ext uri="{FF2B5EF4-FFF2-40B4-BE49-F238E27FC236}">
                <a16:creationId xmlns:a16="http://schemas.microsoft.com/office/drawing/2014/main" id="{5940D625-6655-4C4B-A5C1-8F8E4CB44289}"/>
              </a:ext>
            </a:extLst>
          </p:cNvPr>
          <p:cNvPicPr>
            <a:picLocks noChangeAspect="1"/>
          </p:cNvPicPr>
          <p:nvPr/>
        </p:nvPicPr>
        <p:blipFill rotWithShape="1">
          <a:blip r:embed="rId2"/>
          <a:srcRect b="11667"/>
          <a:stretch/>
        </p:blipFill>
        <p:spPr>
          <a:xfrm>
            <a:off x="2311083" y="0"/>
            <a:ext cx="5627003" cy="5654812"/>
          </a:xfrm>
          <a:prstGeom prst="rect">
            <a:avLst/>
          </a:prstGeom>
        </p:spPr>
      </p:pic>
      <p:grpSp>
        <p:nvGrpSpPr>
          <p:cNvPr id="9" name="Group 8">
            <a:extLst>
              <a:ext uri="{FF2B5EF4-FFF2-40B4-BE49-F238E27FC236}">
                <a16:creationId xmlns:a16="http://schemas.microsoft.com/office/drawing/2014/main" id="{484CDADF-8C3E-0A4F-B771-21D4DC900E0E}"/>
              </a:ext>
            </a:extLst>
          </p:cNvPr>
          <p:cNvGrpSpPr/>
          <p:nvPr/>
        </p:nvGrpSpPr>
        <p:grpSpPr>
          <a:xfrm>
            <a:off x="7389876" y="2815119"/>
            <a:ext cx="4856920" cy="2839693"/>
            <a:chOff x="6198073" y="1212352"/>
            <a:chExt cx="6164496" cy="3720379"/>
          </a:xfrm>
        </p:grpSpPr>
        <p:pic>
          <p:nvPicPr>
            <p:cNvPr id="6" name="Picture 5">
              <a:extLst>
                <a:ext uri="{FF2B5EF4-FFF2-40B4-BE49-F238E27FC236}">
                  <a16:creationId xmlns:a16="http://schemas.microsoft.com/office/drawing/2014/main" id="{2C5EB4E5-CA6E-4941-8EAC-4A073C6B4807}"/>
                </a:ext>
              </a:extLst>
            </p:cNvPr>
            <p:cNvPicPr>
              <a:picLocks noChangeAspect="1"/>
            </p:cNvPicPr>
            <p:nvPr/>
          </p:nvPicPr>
          <p:blipFill>
            <a:blip r:embed="rId3"/>
            <a:stretch>
              <a:fillRect/>
            </a:stretch>
          </p:blipFill>
          <p:spPr>
            <a:xfrm>
              <a:off x="6198073" y="1212352"/>
              <a:ext cx="6082303" cy="2107084"/>
            </a:xfrm>
            <a:prstGeom prst="rect">
              <a:avLst/>
            </a:prstGeom>
          </p:spPr>
        </p:pic>
        <p:pic>
          <p:nvPicPr>
            <p:cNvPr id="8" name="Picture 7">
              <a:extLst>
                <a:ext uri="{FF2B5EF4-FFF2-40B4-BE49-F238E27FC236}">
                  <a16:creationId xmlns:a16="http://schemas.microsoft.com/office/drawing/2014/main" id="{921EAD81-7501-7341-BB02-F4F89B97239B}"/>
                </a:ext>
              </a:extLst>
            </p:cNvPr>
            <p:cNvPicPr>
              <a:picLocks noChangeAspect="1"/>
            </p:cNvPicPr>
            <p:nvPr/>
          </p:nvPicPr>
          <p:blipFill>
            <a:blip r:embed="rId4"/>
            <a:stretch>
              <a:fillRect/>
            </a:stretch>
          </p:blipFill>
          <p:spPr>
            <a:xfrm>
              <a:off x="6280266" y="3308604"/>
              <a:ext cx="6082303" cy="1624127"/>
            </a:xfrm>
            <a:prstGeom prst="rect">
              <a:avLst/>
            </a:prstGeom>
          </p:spPr>
        </p:pic>
      </p:grpSp>
    </p:spTree>
    <p:extLst>
      <p:ext uri="{BB962C8B-B14F-4D97-AF65-F5344CB8AC3E}">
        <p14:creationId xmlns:p14="http://schemas.microsoft.com/office/powerpoint/2010/main" val="1441146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AABA-7BFB-884A-BEBD-870E8359F216}"/>
              </a:ext>
            </a:extLst>
          </p:cNvPr>
          <p:cNvSpPr>
            <a:spLocks noGrp="1"/>
          </p:cNvSpPr>
          <p:nvPr>
            <p:ph type="ctrTitle"/>
          </p:nvPr>
        </p:nvSpPr>
        <p:spPr>
          <a:xfrm>
            <a:off x="609600" y="800100"/>
            <a:ext cx="10972800" cy="553998"/>
          </a:xfrm>
        </p:spPr>
        <p:txBody>
          <a:bodyPr/>
          <a:lstStyle/>
          <a:p>
            <a:r>
              <a:rPr lang="en-US" dirty="0"/>
              <a:t>Step 3. </a:t>
            </a:r>
          </a:p>
        </p:txBody>
      </p:sp>
      <p:sp>
        <p:nvSpPr>
          <p:cNvPr id="3" name="Text Placeholder 2">
            <a:extLst>
              <a:ext uri="{FF2B5EF4-FFF2-40B4-BE49-F238E27FC236}">
                <a16:creationId xmlns:a16="http://schemas.microsoft.com/office/drawing/2014/main" id="{EFA2C520-8345-514D-9165-EBB6E852066F}"/>
              </a:ext>
            </a:extLst>
          </p:cNvPr>
          <p:cNvSpPr>
            <a:spLocks noGrp="1"/>
          </p:cNvSpPr>
          <p:nvPr>
            <p:ph type="body" idx="1"/>
          </p:nvPr>
        </p:nvSpPr>
        <p:spPr>
          <a:xfrm>
            <a:off x="743165" y="2147094"/>
            <a:ext cx="10964862" cy="3288792"/>
          </a:xfrm>
        </p:spPr>
        <p:txBody>
          <a:bodyPr/>
          <a:lstStyle/>
          <a:p>
            <a:r>
              <a:rPr lang="en-US" dirty="0"/>
              <a:t>Summary text for PIER Comment Box:</a:t>
            </a:r>
          </a:p>
          <a:p>
            <a:r>
              <a:rPr lang="en-US" sz="1600" dirty="0"/>
              <a:t>Text for PIER: </a:t>
            </a:r>
          </a:p>
          <a:p>
            <a:r>
              <a:rPr lang="en-US" sz="1600" dirty="0">
                <a:highlight>
                  <a:srgbClr val="FFFF00"/>
                </a:highlight>
              </a:rPr>
              <a:t>NOTE: Maine Sea Grant includes community stakeholders (businesses, agencies, etc.) and Sea Grant-supported cross-sector partnerships that help communities to adopt/implement sustainable environmental practices and policies as part of this measure.</a:t>
            </a:r>
            <a:r>
              <a:rPr lang="en-US" sz="1600" dirty="0"/>
              <a:t> </a:t>
            </a:r>
            <a:r>
              <a:rPr lang="en-US" sz="1600" b="1" dirty="0"/>
              <a:t>(35) </a:t>
            </a:r>
            <a:r>
              <a:rPr lang="en-US" sz="1600" dirty="0"/>
              <a:t>Atlantic Sea Farms, City of Eastport, Community Shellfish, Cooke Aquaculture, Cup of Sea, </a:t>
            </a:r>
            <a:r>
              <a:rPr lang="en-US" sz="1600" dirty="0" err="1"/>
              <a:t>Downeast</a:t>
            </a:r>
            <a:r>
              <a:rPr lang="en-US" sz="1600" dirty="0"/>
              <a:t> Conservation Network, </a:t>
            </a:r>
            <a:r>
              <a:rPr lang="en-US" sz="1600" dirty="0" err="1"/>
              <a:t>Downeast</a:t>
            </a:r>
            <a:r>
              <a:rPr lang="en-US" sz="1600" dirty="0"/>
              <a:t> Institute, Freeport, Georgetown Aquaculture, Goggin’s Legendary Farm, Harpswell, Heritage Seaweed, Ice House Oysters, Land Use Planning Commission, Luke’s Lobster, Maine Coast Heritage Trust, Maine Coast Sea Vegetables, Maine Municipal Association, Maine Oyster Company, Mook Sea Farm, Ocean’s Balance, </a:t>
            </a:r>
            <a:r>
              <a:rPr lang="en-US" sz="1600" dirty="0" err="1"/>
              <a:t>Pemaquid</a:t>
            </a:r>
            <a:r>
              <a:rPr lang="en-US" sz="1600" dirty="0"/>
              <a:t> Mussels, Ready Seafood, </a:t>
            </a:r>
            <a:r>
              <a:rPr lang="en-US" sz="1600" dirty="0" err="1"/>
              <a:t>Replenova</a:t>
            </a:r>
            <a:r>
              <a:rPr lang="en-US" sz="1600" dirty="0"/>
              <a:t> Farm, Ridley Cove Kelp, Spartan Sea Farm, Town of Cutler, Town of </a:t>
            </a:r>
            <a:r>
              <a:rPr lang="en-US" sz="1600" dirty="0" err="1"/>
              <a:t>Lubec</a:t>
            </a:r>
            <a:r>
              <a:rPr lang="en-US" sz="1600" dirty="0"/>
              <a:t>, Town of </a:t>
            </a:r>
            <a:r>
              <a:rPr lang="en-US" sz="1600" dirty="0" err="1"/>
              <a:t>Milbridge</a:t>
            </a:r>
            <a:r>
              <a:rPr lang="en-US" sz="1600" dirty="0"/>
              <a:t>, Town of Pembroke, Town of Perry, Town of Whiting, University of Maine, University of Maine at Machias, Washington County Council of Governments</a:t>
            </a:r>
          </a:p>
        </p:txBody>
      </p:sp>
      <p:pic>
        <p:nvPicPr>
          <p:cNvPr id="7" name="Picture 6">
            <a:extLst>
              <a:ext uri="{FF2B5EF4-FFF2-40B4-BE49-F238E27FC236}">
                <a16:creationId xmlns:a16="http://schemas.microsoft.com/office/drawing/2014/main" id="{5FB242F9-22FD-654D-BC5B-1C6B5FA7A48D}"/>
              </a:ext>
            </a:extLst>
          </p:cNvPr>
          <p:cNvPicPr>
            <a:picLocks noChangeAspect="1"/>
          </p:cNvPicPr>
          <p:nvPr/>
        </p:nvPicPr>
        <p:blipFill rotWithShape="1">
          <a:blip r:embed="rId2"/>
          <a:srcRect t="23093" r="937" b="41124"/>
          <a:stretch/>
        </p:blipFill>
        <p:spPr>
          <a:xfrm>
            <a:off x="5640511" y="350824"/>
            <a:ext cx="6185043" cy="1675601"/>
          </a:xfrm>
          <a:prstGeom prst="rect">
            <a:avLst/>
          </a:prstGeom>
        </p:spPr>
      </p:pic>
    </p:spTree>
    <p:extLst>
      <p:ext uri="{BB962C8B-B14F-4D97-AF65-F5344CB8AC3E}">
        <p14:creationId xmlns:p14="http://schemas.microsoft.com/office/powerpoint/2010/main" val="365302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575BB-E440-4849-99FB-B37F3E910E78}"/>
              </a:ext>
            </a:extLst>
          </p:cNvPr>
          <p:cNvSpPr>
            <a:spLocks noGrp="1"/>
          </p:cNvSpPr>
          <p:nvPr>
            <p:ph type="ctrTitle"/>
          </p:nvPr>
        </p:nvSpPr>
        <p:spPr>
          <a:xfrm>
            <a:off x="609600" y="800100"/>
            <a:ext cx="10972800" cy="553998"/>
          </a:xfrm>
        </p:spPr>
        <p:txBody>
          <a:bodyPr/>
          <a:lstStyle/>
          <a:p>
            <a:r>
              <a:rPr lang="en-US" dirty="0"/>
              <a:t>Step 4. </a:t>
            </a:r>
          </a:p>
        </p:txBody>
      </p:sp>
      <p:sp>
        <p:nvSpPr>
          <p:cNvPr id="3" name="Text Placeholder 2">
            <a:extLst>
              <a:ext uri="{FF2B5EF4-FFF2-40B4-BE49-F238E27FC236}">
                <a16:creationId xmlns:a16="http://schemas.microsoft.com/office/drawing/2014/main" id="{67EA6D03-83C8-634D-96AC-74670F756332}"/>
              </a:ext>
            </a:extLst>
          </p:cNvPr>
          <p:cNvSpPr>
            <a:spLocks noGrp="1"/>
          </p:cNvSpPr>
          <p:nvPr>
            <p:ph type="body" idx="1"/>
          </p:nvPr>
        </p:nvSpPr>
        <p:spPr>
          <a:xfrm>
            <a:off x="609600" y="1354098"/>
            <a:ext cx="10964862" cy="3288792"/>
          </a:xfrm>
        </p:spPr>
        <p:txBody>
          <a:bodyPr/>
          <a:lstStyle/>
          <a:p>
            <a:r>
              <a:rPr lang="en-US" dirty="0"/>
              <a:t>Enter to PIER</a:t>
            </a:r>
          </a:p>
        </p:txBody>
      </p:sp>
      <p:pic>
        <p:nvPicPr>
          <p:cNvPr id="5" name="Picture 4">
            <a:extLst>
              <a:ext uri="{FF2B5EF4-FFF2-40B4-BE49-F238E27FC236}">
                <a16:creationId xmlns:a16="http://schemas.microsoft.com/office/drawing/2014/main" id="{3CE2C028-F2CE-7745-AF28-6832E13E2A19}"/>
              </a:ext>
            </a:extLst>
          </p:cNvPr>
          <p:cNvPicPr>
            <a:picLocks noChangeAspect="1"/>
          </p:cNvPicPr>
          <p:nvPr/>
        </p:nvPicPr>
        <p:blipFill>
          <a:blip r:embed="rId2"/>
          <a:stretch>
            <a:fillRect/>
          </a:stretch>
        </p:blipFill>
        <p:spPr>
          <a:xfrm>
            <a:off x="493160" y="1908096"/>
            <a:ext cx="11424863" cy="3921507"/>
          </a:xfrm>
          <a:prstGeom prst="rect">
            <a:avLst/>
          </a:prstGeom>
        </p:spPr>
      </p:pic>
    </p:spTree>
    <p:extLst>
      <p:ext uri="{BB962C8B-B14F-4D97-AF65-F5344CB8AC3E}">
        <p14:creationId xmlns:p14="http://schemas.microsoft.com/office/powerpoint/2010/main" val="670519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35EDA-4D26-3047-A056-067EA8CC4644}"/>
              </a:ext>
            </a:extLst>
          </p:cNvPr>
          <p:cNvSpPr>
            <a:spLocks noGrp="1"/>
          </p:cNvSpPr>
          <p:nvPr>
            <p:ph type="ctrTitle"/>
          </p:nvPr>
        </p:nvSpPr>
        <p:spPr>
          <a:xfrm>
            <a:off x="609600" y="800100"/>
            <a:ext cx="10972800" cy="553998"/>
          </a:xfrm>
        </p:spPr>
        <p:txBody>
          <a:bodyPr/>
          <a:lstStyle/>
          <a:p>
            <a:r>
              <a:rPr lang="en-US" dirty="0"/>
              <a:t>Resilient Communities and Economies</a:t>
            </a:r>
          </a:p>
        </p:txBody>
      </p:sp>
      <p:sp>
        <p:nvSpPr>
          <p:cNvPr id="3" name="Text Placeholder 2">
            <a:extLst>
              <a:ext uri="{FF2B5EF4-FFF2-40B4-BE49-F238E27FC236}">
                <a16:creationId xmlns:a16="http://schemas.microsoft.com/office/drawing/2014/main" id="{4EF85C93-E7E8-7141-B3D2-8E3A0597FD6B}"/>
              </a:ext>
            </a:extLst>
          </p:cNvPr>
          <p:cNvSpPr>
            <a:spLocks noGrp="1"/>
          </p:cNvSpPr>
          <p:nvPr>
            <p:ph type="body" idx="1"/>
          </p:nvPr>
        </p:nvSpPr>
        <p:spPr>
          <a:xfrm>
            <a:off x="609600" y="1354098"/>
            <a:ext cx="11438237" cy="3288792"/>
          </a:xfrm>
        </p:spPr>
        <p:txBody>
          <a:bodyPr/>
          <a:lstStyle/>
          <a:p>
            <a:r>
              <a:rPr lang="en-US" dirty="0"/>
              <a:t>Measure: Number of coastal communities that have adopted or implemented hazard resiliency practices to prepare for and respond to/minimize coastal hazardous events. </a:t>
            </a:r>
            <a:endParaRPr lang="en-US" dirty="0">
              <a:solidFill>
                <a:srgbClr val="F2F2F2"/>
              </a:solidFill>
            </a:endParaRPr>
          </a:p>
          <a:p>
            <a:endParaRPr lang="en-US" dirty="0"/>
          </a:p>
        </p:txBody>
      </p:sp>
      <p:pic>
        <p:nvPicPr>
          <p:cNvPr id="6" name="Picture 5">
            <a:extLst>
              <a:ext uri="{FF2B5EF4-FFF2-40B4-BE49-F238E27FC236}">
                <a16:creationId xmlns:a16="http://schemas.microsoft.com/office/drawing/2014/main" id="{4BF3CC7D-B5EC-E942-BB95-8C3B8585E131}"/>
              </a:ext>
            </a:extLst>
          </p:cNvPr>
          <p:cNvPicPr>
            <a:picLocks noChangeAspect="1"/>
          </p:cNvPicPr>
          <p:nvPr/>
        </p:nvPicPr>
        <p:blipFill>
          <a:blip r:embed="rId2"/>
          <a:stretch>
            <a:fillRect/>
          </a:stretch>
        </p:blipFill>
        <p:spPr>
          <a:xfrm>
            <a:off x="3549246" y="2360140"/>
            <a:ext cx="5093508" cy="3820131"/>
          </a:xfrm>
          <a:prstGeom prst="rect">
            <a:avLst/>
          </a:prstGeom>
        </p:spPr>
      </p:pic>
    </p:spTree>
    <p:extLst>
      <p:ext uri="{BB962C8B-B14F-4D97-AF65-F5344CB8AC3E}">
        <p14:creationId xmlns:p14="http://schemas.microsoft.com/office/powerpoint/2010/main" val="2735543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2B0EA-F22F-1242-9FBD-CF608CF58F29}"/>
              </a:ext>
            </a:extLst>
          </p:cNvPr>
          <p:cNvSpPr>
            <a:spLocks noGrp="1"/>
          </p:cNvSpPr>
          <p:nvPr>
            <p:ph type="ctrTitle"/>
          </p:nvPr>
        </p:nvSpPr>
        <p:spPr>
          <a:xfrm>
            <a:off x="609600" y="800100"/>
            <a:ext cx="10972800" cy="553998"/>
          </a:xfrm>
        </p:spPr>
        <p:txBody>
          <a:bodyPr/>
          <a:lstStyle/>
          <a:p>
            <a:r>
              <a:rPr lang="en-US" dirty="0"/>
              <a:t>Step 1.</a:t>
            </a:r>
          </a:p>
        </p:txBody>
      </p:sp>
      <p:sp>
        <p:nvSpPr>
          <p:cNvPr id="3" name="Text Placeholder 2">
            <a:extLst>
              <a:ext uri="{FF2B5EF4-FFF2-40B4-BE49-F238E27FC236}">
                <a16:creationId xmlns:a16="http://schemas.microsoft.com/office/drawing/2014/main" id="{85B8B683-FA9B-0646-9AC2-53FB82EFA463}"/>
              </a:ext>
            </a:extLst>
          </p:cNvPr>
          <p:cNvSpPr>
            <a:spLocks noGrp="1"/>
          </p:cNvSpPr>
          <p:nvPr>
            <p:ph type="body" idx="1"/>
          </p:nvPr>
        </p:nvSpPr>
        <p:spPr>
          <a:xfrm>
            <a:off x="609600" y="1354098"/>
            <a:ext cx="4589203" cy="3288792"/>
          </a:xfrm>
        </p:spPr>
        <p:txBody>
          <a:bodyPr/>
          <a:lstStyle/>
          <a:p>
            <a:r>
              <a:rPr lang="en-US" dirty="0"/>
              <a:t>Compile Data from Staff and Research/PD Reporting Forms (using Google Docs)</a:t>
            </a:r>
          </a:p>
        </p:txBody>
      </p:sp>
      <p:pic>
        <p:nvPicPr>
          <p:cNvPr id="5" name="Picture 4">
            <a:extLst>
              <a:ext uri="{FF2B5EF4-FFF2-40B4-BE49-F238E27FC236}">
                <a16:creationId xmlns:a16="http://schemas.microsoft.com/office/drawing/2014/main" id="{00A73C37-334E-A941-B2FC-E89FE35B3115}"/>
              </a:ext>
            </a:extLst>
          </p:cNvPr>
          <p:cNvPicPr>
            <a:picLocks noChangeAspect="1"/>
          </p:cNvPicPr>
          <p:nvPr/>
        </p:nvPicPr>
        <p:blipFill>
          <a:blip r:embed="rId2"/>
          <a:stretch>
            <a:fillRect/>
          </a:stretch>
        </p:blipFill>
        <p:spPr>
          <a:xfrm>
            <a:off x="444200" y="2612971"/>
            <a:ext cx="4385057" cy="3288792"/>
          </a:xfrm>
          <a:prstGeom prst="rect">
            <a:avLst/>
          </a:prstGeom>
        </p:spPr>
      </p:pic>
      <p:pic>
        <p:nvPicPr>
          <p:cNvPr id="8" name="Picture 7">
            <a:extLst>
              <a:ext uri="{FF2B5EF4-FFF2-40B4-BE49-F238E27FC236}">
                <a16:creationId xmlns:a16="http://schemas.microsoft.com/office/drawing/2014/main" id="{CA57B57A-1D42-EE4D-8915-F84463ED5A27}"/>
              </a:ext>
            </a:extLst>
          </p:cNvPr>
          <p:cNvPicPr>
            <a:picLocks noChangeAspect="1"/>
          </p:cNvPicPr>
          <p:nvPr/>
        </p:nvPicPr>
        <p:blipFill>
          <a:blip r:embed="rId3"/>
          <a:stretch>
            <a:fillRect/>
          </a:stretch>
        </p:blipFill>
        <p:spPr>
          <a:xfrm>
            <a:off x="4829257" y="599259"/>
            <a:ext cx="7107734" cy="4460873"/>
          </a:xfrm>
          <a:prstGeom prst="rect">
            <a:avLst/>
          </a:prstGeom>
        </p:spPr>
      </p:pic>
    </p:spTree>
    <p:extLst>
      <p:ext uri="{BB962C8B-B14F-4D97-AF65-F5344CB8AC3E}">
        <p14:creationId xmlns:p14="http://schemas.microsoft.com/office/powerpoint/2010/main" val="3896942631"/>
      </p:ext>
    </p:extLst>
  </p:cSld>
  <p:clrMapOvr>
    <a:masterClrMapping/>
  </p:clrMapOvr>
</p:sld>
</file>

<file path=ppt/theme/theme1.xml><?xml version="1.0" encoding="utf-8"?>
<a:theme xmlns:a="http://schemas.openxmlformats.org/drawingml/2006/main" name="MSG Wide Dark Blue 2020">
  <a:themeElements>
    <a:clrScheme name="Timeless and nautical ">
      <a:dk1>
        <a:srgbClr val="000000"/>
      </a:dk1>
      <a:lt1>
        <a:srgbClr val="FFFFFF"/>
      </a:lt1>
      <a:dk2>
        <a:srgbClr val="1F497D"/>
      </a:dk2>
      <a:lt2>
        <a:srgbClr val="EEECE1"/>
      </a:lt2>
      <a:accent1>
        <a:srgbClr val="00293C"/>
      </a:accent1>
      <a:accent2>
        <a:srgbClr val="1E656D"/>
      </a:accent2>
      <a:accent3>
        <a:srgbClr val="F1F3CE"/>
      </a:accent3>
      <a:accent4>
        <a:srgbClr val="F62A00"/>
      </a:accent4>
      <a:accent5>
        <a:srgbClr val="000000"/>
      </a:accent5>
      <a:accent6>
        <a:srgbClr val="8A8A8A"/>
      </a:accent6>
      <a:hlink>
        <a:srgbClr val="0096D2"/>
      </a:hlink>
      <a:folHlink>
        <a:srgbClr val="005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SG Wide White 2020">
  <a:themeElements>
    <a:clrScheme name="Timeless and nautical ">
      <a:dk1>
        <a:srgbClr val="000000"/>
      </a:dk1>
      <a:lt1>
        <a:srgbClr val="FFFFFF"/>
      </a:lt1>
      <a:dk2>
        <a:srgbClr val="1F497D"/>
      </a:dk2>
      <a:lt2>
        <a:srgbClr val="EEECE1"/>
      </a:lt2>
      <a:accent1>
        <a:srgbClr val="00293C"/>
      </a:accent1>
      <a:accent2>
        <a:srgbClr val="1E656D"/>
      </a:accent2>
      <a:accent3>
        <a:srgbClr val="F1F3CE"/>
      </a:accent3>
      <a:accent4>
        <a:srgbClr val="F62A00"/>
      </a:accent4>
      <a:accent5>
        <a:srgbClr val="000000"/>
      </a:accent5>
      <a:accent6>
        <a:srgbClr val="8A8A8A"/>
      </a:accent6>
      <a:hlink>
        <a:srgbClr val="0096D2"/>
      </a:hlink>
      <a:folHlink>
        <a:srgbClr val="005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SG Wide Dark Blue Closing 2020">
  <a:themeElements>
    <a:clrScheme name="Timeless and nautical ">
      <a:dk1>
        <a:srgbClr val="000000"/>
      </a:dk1>
      <a:lt1>
        <a:srgbClr val="FFFFFF"/>
      </a:lt1>
      <a:dk2>
        <a:srgbClr val="1F497D"/>
      </a:dk2>
      <a:lt2>
        <a:srgbClr val="EEECE1"/>
      </a:lt2>
      <a:accent1>
        <a:srgbClr val="00293C"/>
      </a:accent1>
      <a:accent2>
        <a:srgbClr val="1E656D"/>
      </a:accent2>
      <a:accent3>
        <a:srgbClr val="F1F3CE"/>
      </a:accent3>
      <a:accent4>
        <a:srgbClr val="F62A00"/>
      </a:accent4>
      <a:accent5>
        <a:srgbClr val="000000"/>
      </a:accent5>
      <a:accent6>
        <a:srgbClr val="8A8A8A"/>
      </a:accent6>
      <a:hlink>
        <a:srgbClr val="0096D2"/>
      </a:hlink>
      <a:folHlink>
        <a:srgbClr val="005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SG Wide White 2020">
  <a:themeElements>
    <a:clrScheme name="Timeless and nautical ">
      <a:dk1>
        <a:srgbClr val="000000"/>
      </a:dk1>
      <a:lt1>
        <a:srgbClr val="FFFFFF"/>
      </a:lt1>
      <a:dk2>
        <a:srgbClr val="1F497D"/>
      </a:dk2>
      <a:lt2>
        <a:srgbClr val="EEECE1"/>
      </a:lt2>
      <a:accent1>
        <a:srgbClr val="00293C"/>
      </a:accent1>
      <a:accent2>
        <a:srgbClr val="1E656D"/>
      </a:accent2>
      <a:accent3>
        <a:srgbClr val="F1F3CE"/>
      </a:accent3>
      <a:accent4>
        <a:srgbClr val="F62A00"/>
      </a:accent4>
      <a:accent5>
        <a:srgbClr val="000000"/>
      </a:accent5>
      <a:accent6>
        <a:srgbClr val="8A8A8A"/>
      </a:accent6>
      <a:hlink>
        <a:srgbClr val="0096D2"/>
      </a:hlink>
      <a:folHlink>
        <a:srgbClr val="005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857</TotalTime>
  <Words>452</Words>
  <Application>Microsoft Office PowerPoint</Application>
  <PresentationFormat>Widescreen</PresentationFormat>
  <Paragraphs>71</Paragraphs>
  <Slides>12</Slides>
  <Notes>2</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12</vt:i4>
      </vt:variant>
    </vt:vector>
  </HeadingPairs>
  <TitlesOfParts>
    <vt:vector size="19" baseType="lpstr">
      <vt:lpstr>Arial</vt:lpstr>
      <vt:lpstr>Calibri</vt:lpstr>
      <vt:lpstr>Noto Sans Symbols</vt:lpstr>
      <vt:lpstr>MSG Wide Dark Blue 2020</vt:lpstr>
      <vt:lpstr>MSG Wide White 2020</vt:lpstr>
      <vt:lpstr>MSG Wide Dark Blue Closing 2020</vt:lpstr>
      <vt:lpstr>1_MSG Wide White 2020</vt:lpstr>
      <vt:lpstr>Resilient Communities and Economies:  Measuring our Performance</vt:lpstr>
      <vt:lpstr>PowerPoint Presentation</vt:lpstr>
      <vt:lpstr>Resilient Communities and Economies</vt:lpstr>
      <vt:lpstr>Step 1.</vt:lpstr>
      <vt:lpstr>Step 2.</vt:lpstr>
      <vt:lpstr>Step 3. </vt:lpstr>
      <vt:lpstr>Step 4. </vt:lpstr>
      <vt:lpstr>Resilient Communities and Economies</vt:lpstr>
      <vt:lpstr>Step 1.</vt:lpstr>
      <vt:lpstr>Step 2.</vt:lpstr>
      <vt:lpstr>Step 3.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Resilient Communities and Economies:  Measuring our Performance</dc:title>
  <dc:creator>Kathlyn J Tenga-Gonzalez</dc:creator>
  <cp:lastModifiedBy>Melissa Boyce</cp:lastModifiedBy>
  <cp:revision>18</cp:revision>
  <dcterms:created xsi:type="dcterms:W3CDTF">2020-04-30T13:26:45Z</dcterms:created>
  <dcterms:modified xsi:type="dcterms:W3CDTF">2022-01-28T16:38:56Z</dcterms:modified>
</cp:coreProperties>
</file>