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3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0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1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9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0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7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B650A-67C7-8B47-B9B9-1A4FC46D2561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2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7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Anne Moser</cp:lastModifiedBy>
  <cp:revision>10</cp:revision>
  <dcterms:created xsi:type="dcterms:W3CDTF">2017-09-12T19:52:25Z</dcterms:created>
  <dcterms:modified xsi:type="dcterms:W3CDTF">2017-09-27T17:19:03Z</dcterms:modified>
</cp:coreProperties>
</file>