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62B"/>
    <a:srgbClr val="C0CE2D"/>
    <a:srgbClr val="0097D6"/>
    <a:srgbClr val="00A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7"/>
  </p:normalViewPr>
  <p:slideViewPr>
    <p:cSldViewPr snapToGrid="0" snapToObjects="1">
      <p:cViewPr>
        <p:scale>
          <a:sx n="116" d="100"/>
          <a:sy n="116" d="100"/>
        </p:scale>
        <p:origin x="354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84B3-1F1E-4C4F-AC0F-1F49115BE6B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489B9-9129-B64B-80C0-D4F7385F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65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1617692" y="6336218"/>
            <a:ext cx="413886" cy="413886"/>
          </a:xfrm>
          <a:prstGeom prst="ellipse">
            <a:avLst/>
          </a:prstGeom>
          <a:solidFill>
            <a:srgbClr val="AFC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3194952"/>
            <a:ext cx="10791091" cy="3071094"/>
          </a:xfrm>
          <a:prstGeom prst="rect">
            <a:avLst/>
          </a:prstGeom>
        </p:spPr>
        <p:txBody>
          <a:bodyPr lIns="0"/>
          <a:lstStyle>
            <a:lvl1pPr>
              <a:defRPr sz="2400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17692" y="6420051"/>
            <a:ext cx="400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C45ABC-DC5D-1D43-A37D-2E833BB7A8C2}" type="slidenum">
              <a:rPr lang="en-US" sz="1000" b="0" i="0" baseline="0" smtClean="0">
                <a:latin typeface="Arial Narrow Bold" charset="0"/>
              </a:rPr>
              <a:pPr algn="ctr"/>
              <a:t>‹#›</a:t>
            </a:fld>
            <a:endParaRPr lang="en-US" sz="1000" b="0" i="0" baseline="0" dirty="0">
              <a:latin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7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99335"/>
            <a:ext cx="10515600" cy="3077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21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8"/>
            <a:ext cx="12192000" cy="68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0"/>
          <a:stretch/>
        </p:blipFill>
        <p:spPr>
          <a:xfrm>
            <a:off x="0" y="0"/>
            <a:ext cx="121615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90"/>
          <a:stretch/>
        </p:blipFill>
        <p:spPr>
          <a:xfrm>
            <a:off x="0" y="0"/>
            <a:ext cx="1218895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3194952"/>
            <a:ext cx="11078308" cy="3071094"/>
          </a:xfrm>
        </p:spPr>
        <p:txBody>
          <a:bodyPr lIns="0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90"/>
          <a:stretch/>
        </p:blipFill>
        <p:spPr>
          <a:xfrm>
            <a:off x="0" y="0"/>
            <a:ext cx="1218895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0"/>
          <a:stretch/>
        </p:blipFill>
        <p:spPr>
          <a:xfrm>
            <a:off x="0" y="0"/>
            <a:ext cx="121615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0"/>
          <a:stretch/>
        </p:blipFill>
        <p:spPr>
          <a:xfrm>
            <a:off x="0" y="0"/>
            <a:ext cx="121615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"/>
            <a:ext cx="12192000" cy="68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0"/>
          <a:stretch/>
        </p:blipFill>
        <p:spPr>
          <a:xfrm>
            <a:off x="0" y="0"/>
            <a:ext cx="121920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0"/>
          <a:stretch/>
        </p:blipFill>
        <p:spPr>
          <a:xfrm>
            <a:off x="0" y="0"/>
            <a:ext cx="121920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" r="-161" b="60028"/>
          <a:stretch/>
        </p:blipFill>
        <p:spPr>
          <a:xfrm>
            <a:off x="-1" y="0"/>
            <a:ext cx="1220068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" r="-161" b="60028"/>
          <a:stretch/>
        </p:blipFill>
        <p:spPr>
          <a:xfrm>
            <a:off x="-1" y="0"/>
            <a:ext cx="1220068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0"/>
          <a:stretch/>
        </p:blipFill>
        <p:spPr>
          <a:xfrm>
            <a:off x="0" y="0"/>
            <a:ext cx="121615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0"/>
          <a:stretch/>
        </p:blipFill>
        <p:spPr>
          <a:xfrm>
            <a:off x="0" y="0"/>
            <a:ext cx="1216152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0"/>
          <a:stretch/>
        </p:blipFill>
        <p:spPr>
          <a:xfrm>
            <a:off x="0" y="0"/>
            <a:ext cx="121615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Ve Slideshar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VEeSlideshare" id="{3A065B64-74D5-1748-903B-C61C8695E461}" vid="{931717A5-F046-5C4D-B880-B158B6F1D6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ROVEeSlideshare</Template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</vt:lpstr>
      <vt:lpstr>Arial Narrow Bold</vt:lpstr>
      <vt:lpstr>Calibri</vt:lpstr>
      <vt:lpstr>RoVe Slideshare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Moser</dc:creator>
  <cp:lastModifiedBy>Anne Moser</cp:lastModifiedBy>
  <cp:revision>1</cp:revision>
  <dcterms:created xsi:type="dcterms:W3CDTF">2017-11-07T22:51:07Z</dcterms:created>
  <dcterms:modified xsi:type="dcterms:W3CDTF">2017-11-07T22:51:52Z</dcterms:modified>
</cp:coreProperties>
</file>