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1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3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0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1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9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1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0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7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3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B650A-67C7-8B47-B9B9-1A4FC46D2561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0F26-5890-5D49-972F-87CF45715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2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40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6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5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5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76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60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98"/>
          <a:stretch/>
        </p:blipFill>
        <p:spPr>
          <a:xfrm>
            <a:off x="0" y="0"/>
            <a:ext cx="356032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/>
          <a:stretch/>
        </p:blipFill>
        <p:spPr>
          <a:xfrm>
            <a:off x="6107722" y="0"/>
            <a:ext cx="608427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3" r="53944"/>
          <a:stretch/>
        </p:blipFill>
        <p:spPr>
          <a:xfrm>
            <a:off x="3704493" y="0"/>
            <a:ext cx="1910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1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Anne Moser</cp:lastModifiedBy>
  <cp:revision>17</cp:revision>
  <dcterms:created xsi:type="dcterms:W3CDTF">2017-09-12T19:52:25Z</dcterms:created>
  <dcterms:modified xsi:type="dcterms:W3CDTF">2017-10-10T14:29:43Z</dcterms:modified>
</cp:coreProperties>
</file>